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435948" y="491517"/>
            <a:ext cx="323569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</a:t>
            </a:r>
            <a:r>
              <a:rPr lang="en-US" altLang="vi-VN" sz="1800" b="1" dirty="0" err="1"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Nguyệt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Quế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2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</a:t>
            </a:r>
            <a:r>
              <a:rPr lang="en-US" sz="4400" b="1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955" y="3412086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800" y="3935306"/>
            <a:ext cx="43719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Trần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Ngân</a:t>
            </a:r>
            <a:endParaRPr lang="en-US" sz="2400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2024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138" y="2431044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3600" b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88" y="3244334"/>
            <a:ext cx="11958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6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8486d3381d.vws.vegacdn.vn/UploadFolderNew/SGDLongBien/2023/Image/mnlongbiena/Thu_muc_chung/9fdb6f4e1c1fc3419a0e_24042023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421375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586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14</cp:revision>
  <dcterms:created xsi:type="dcterms:W3CDTF">2024-04-01T08:16:48Z</dcterms:created>
  <dcterms:modified xsi:type="dcterms:W3CDTF">2025-05-13T09:44:01Z</dcterms:modified>
</cp:coreProperties>
</file>