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30T18:12:28.168" idx="1">
    <p:pos x="5664" y="35"/>
    <p:text/>
    <p:extLst>
      <p:ext uri="{C676402C-5697-4E1C-873F-D02D1690AC5C}">
        <p15:threadingInfo xmlns:p15="http://schemas.microsoft.com/office/powerpoint/2012/main" timeZoneBias="-420"/>
      </p:ext>
    </p:extLst>
  </p:cm>
  <p:cm authorId="1" dt="2024-03-30T18:14:11.864" idx="2">
    <p:pos x="5136" y="38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BCF2-600E-A6DE-27A1-C9D39E7C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B3C44-8543-9139-C1A0-4FD04E3E0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96"/>
            <a:ext cx="9345422" cy="71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09B0-7CF4-5F6F-FAA9-5E31C2652FBE}"/>
              </a:ext>
            </a:extLst>
          </p:cNvPr>
          <p:cNvSpPr txBox="1"/>
          <p:nvPr/>
        </p:nvSpPr>
        <p:spPr>
          <a:xfrm>
            <a:off x="2514600" y="609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BA5C9-CB8C-2F6C-714D-68C657B953FF}"/>
              </a:ext>
            </a:extLst>
          </p:cNvPr>
          <p:cNvSpPr txBox="1"/>
          <p:nvPr/>
        </p:nvSpPr>
        <p:spPr>
          <a:xfrm>
            <a:off x="1447800" y="2590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 VỰC PHÁT TRIỂN NHẬN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CCFEA-B722-BD8D-D80B-E5E661FBDCF6}"/>
              </a:ext>
            </a:extLst>
          </p:cNvPr>
          <p:cNvSpPr txBox="1"/>
          <p:nvPr/>
        </p:nvSpPr>
        <p:spPr>
          <a:xfrm>
            <a:off x="2362200" y="374398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2209800" y="1982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153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26</cp:revision>
  <dcterms:created xsi:type="dcterms:W3CDTF">2020-04-10T10:31:15Z</dcterms:created>
  <dcterms:modified xsi:type="dcterms:W3CDTF">2025-05-13T09:49:31Z</dcterms:modified>
</cp:coreProperties>
</file>