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360" r:id="rId3"/>
    <p:sldId id="323" r:id="rId4"/>
    <p:sldId id="306" r:id="rId5"/>
    <p:sldId id="362" r:id="rId6"/>
    <p:sldId id="363" r:id="rId7"/>
    <p:sldId id="364" r:id="rId8"/>
    <p:sldId id="365" r:id="rId9"/>
    <p:sldId id="366" r:id="rId10"/>
    <p:sldId id="279" r:id="rId11"/>
    <p:sldId id="280" r:id="rId12"/>
    <p:sldId id="281" r:id="rId13"/>
    <p:sldId id="282" r:id="rId14"/>
    <p:sldId id="287" r:id="rId15"/>
    <p:sldId id="332" r:id="rId16"/>
    <p:sldId id="288" r:id="rId17"/>
    <p:sldId id="289" r:id="rId18"/>
    <p:sldId id="264" r:id="rId19"/>
    <p:sldId id="269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66FFFF"/>
    <a:srgbClr val="33CC33"/>
    <a:srgbClr val="FFFFCC"/>
    <a:srgbClr val="00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881" autoAdjust="0"/>
  </p:normalViewPr>
  <p:slideViewPr>
    <p:cSldViewPr>
      <p:cViewPr varScale="1">
        <p:scale>
          <a:sx n="86" d="100"/>
          <a:sy n="86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6207-853D-4396-B2A3-8074F053653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4D0D-859C-44F2-A11E-653FE644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2BB6-101A-9468-BEA8-2A36E5C8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11C75-873F-D182-8BCA-C66CDB5FC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C32C9-BF69-D883-D862-58A342415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3A6-7EC2-43A5-85A4-E2AD57CAF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3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B88ED-A0F3-47AD-D559-D3439135F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723F2D-9809-E2A4-4F19-B0B82C769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133C2-762E-A12F-36BA-C49510009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B53DD-76A4-463F-AF56-1EE84D74F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CC3FFEA-198B-559F-9895-948176EB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12064621" cy="7226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13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NGUYỆT QUẾ </a:t>
            </a:r>
            <a:endParaRPr lang="en-US" altLang="en-US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96" y="2565400"/>
            <a:ext cx="11791668" cy="4323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67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2108010" y="3132727"/>
            <a:ext cx="7848600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078" y="4560762"/>
            <a:ext cx="5425253" cy="7487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1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1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>
            <a:extLst>
              <a:ext uri="{FF2B5EF4-FFF2-40B4-BE49-F238E27FC236}">
                <a16:creationId xmlns:a16="http://schemas.microsoft.com/office/drawing/2014/main" id="{1D4D7355-1499-2033-000B-1C24698A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206" y="5715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651D6854-452A-214B-04C7-ED45F876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6">
            <a:extLst>
              <a:ext uri="{FF2B5EF4-FFF2-40B4-BE49-F238E27FC236}">
                <a16:creationId xmlns:a16="http://schemas.microsoft.com/office/drawing/2014/main" id="{69C994B7-E121-5FE8-75D2-888F066F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>
            <a:extLst>
              <a:ext uri="{FF2B5EF4-FFF2-40B4-BE49-F238E27FC236}">
                <a16:creationId xmlns:a16="http://schemas.microsoft.com/office/drawing/2014/main" id="{2EE85FE6-CEF2-CAC1-77D4-EE40F1DB5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83080"/>
              </p:ext>
            </p:extLst>
          </p:nvPr>
        </p:nvGraphicFramePr>
        <p:xfrm>
          <a:off x="8382000" y="1190626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6503" name="Object 7">
                        <a:extLst>
                          <a:ext uri="{FF2B5EF4-FFF2-40B4-BE49-F238E27FC236}">
                            <a16:creationId xmlns:a16="http://schemas.microsoft.com/office/drawing/2014/main" id="{2EE85FE6-CEF2-CAC1-77D4-EE40F1DB5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90626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>
            <a:extLst>
              <a:ext uri="{FF2B5EF4-FFF2-40B4-BE49-F238E27FC236}">
                <a16:creationId xmlns:a16="http://schemas.microsoft.com/office/drawing/2014/main" id="{8642D62B-CA33-4686-7E93-306ABEF28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0859"/>
              </p:ext>
            </p:extLst>
          </p:nvPr>
        </p:nvGraphicFramePr>
        <p:xfrm>
          <a:off x="2667000" y="1067569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04" name="Object 8">
                        <a:extLst>
                          <a:ext uri="{FF2B5EF4-FFF2-40B4-BE49-F238E27FC236}">
                            <a16:creationId xmlns:a16="http://schemas.microsoft.com/office/drawing/2014/main" id="{8642D62B-CA33-4686-7E93-306ABEF28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7569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0849E1C6-85FF-46B7-3D3D-752CEBEA8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2406"/>
              </p:ext>
            </p:extLst>
          </p:nvPr>
        </p:nvGraphicFramePr>
        <p:xfrm>
          <a:off x="3315929" y="1067569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05" name="Object 9">
                        <a:extLst>
                          <a:ext uri="{FF2B5EF4-FFF2-40B4-BE49-F238E27FC236}">
                            <a16:creationId xmlns:a16="http://schemas.microsoft.com/office/drawing/2014/main" id="{0849E1C6-85FF-46B7-3D3D-752CEBEA8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929" y="1067569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F8529E53-1FB9-3950-B693-7AA5852B6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27138"/>
              </p:ext>
            </p:extLst>
          </p:nvPr>
        </p:nvGraphicFramePr>
        <p:xfrm>
          <a:off x="4102510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06" name="Object 10">
                        <a:extLst>
                          <a:ext uri="{FF2B5EF4-FFF2-40B4-BE49-F238E27FC236}">
                            <a16:creationId xmlns:a16="http://schemas.microsoft.com/office/drawing/2014/main" id="{F8529E53-1FB9-3950-B693-7AA5852B6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510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>
            <a:extLst>
              <a:ext uri="{FF2B5EF4-FFF2-40B4-BE49-F238E27FC236}">
                <a16:creationId xmlns:a16="http://schemas.microsoft.com/office/drawing/2014/main" id="{E7C9C59A-5393-5CCB-2532-B0A599F77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84709"/>
              </p:ext>
            </p:extLst>
          </p:nvPr>
        </p:nvGraphicFramePr>
        <p:xfrm>
          <a:off x="4836242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07" name="Object 11">
                        <a:extLst>
                          <a:ext uri="{FF2B5EF4-FFF2-40B4-BE49-F238E27FC236}">
                            <a16:creationId xmlns:a16="http://schemas.microsoft.com/office/drawing/2014/main" id="{E7C9C59A-5393-5CCB-2532-B0A599F77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242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>
            <a:extLst>
              <a:ext uri="{FF2B5EF4-FFF2-40B4-BE49-F238E27FC236}">
                <a16:creationId xmlns:a16="http://schemas.microsoft.com/office/drawing/2014/main" id="{08BD08BE-9A6A-75D5-71D8-737EFF4C3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23641"/>
              </p:ext>
            </p:extLst>
          </p:nvPr>
        </p:nvGraphicFramePr>
        <p:xfrm>
          <a:off x="5591482" y="111442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08" name="Object 12">
                        <a:extLst>
                          <a:ext uri="{FF2B5EF4-FFF2-40B4-BE49-F238E27FC236}">
                            <a16:creationId xmlns:a16="http://schemas.microsoft.com/office/drawing/2014/main" id="{08BD08BE-9A6A-75D5-71D8-737EFF4C3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482" y="111442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>
            <a:extLst>
              <a:ext uri="{FF2B5EF4-FFF2-40B4-BE49-F238E27FC236}">
                <a16:creationId xmlns:a16="http://schemas.microsoft.com/office/drawing/2014/main" id="{2E155BEC-6BD1-BE7E-EC4E-BD95ED652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30915"/>
              </p:ext>
            </p:extLst>
          </p:nvPr>
        </p:nvGraphicFramePr>
        <p:xfrm>
          <a:off x="6278511" y="1052514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09" name="Object 13">
                        <a:extLst>
                          <a:ext uri="{FF2B5EF4-FFF2-40B4-BE49-F238E27FC236}">
                            <a16:creationId xmlns:a16="http://schemas.microsoft.com/office/drawing/2014/main" id="{2E155BEC-6BD1-BE7E-EC4E-BD95ED652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11" y="1052514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>
            <a:extLst>
              <a:ext uri="{FF2B5EF4-FFF2-40B4-BE49-F238E27FC236}">
                <a16:creationId xmlns:a16="http://schemas.microsoft.com/office/drawing/2014/main" id="{38B07066-EB7C-394E-D587-E9B223AB9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78952"/>
              </p:ext>
            </p:extLst>
          </p:nvPr>
        </p:nvGraphicFramePr>
        <p:xfrm>
          <a:off x="7632290" y="105251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10" name="Object 14">
                        <a:extLst>
                          <a:ext uri="{FF2B5EF4-FFF2-40B4-BE49-F238E27FC236}">
                            <a16:creationId xmlns:a16="http://schemas.microsoft.com/office/drawing/2014/main" id="{38B07066-EB7C-394E-D587-E9B223AB9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290" y="105251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>
            <a:extLst>
              <a:ext uri="{FF2B5EF4-FFF2-40B4-BE49-F238E27FC236}">
                <a16:creationId xmlns:a16="http://schemas.microsoft.com/office/drawing/2014/main" id="{076684FB-A1BF-20A7-704E-06017AAB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84371"/>
              </p:ext>
            </p:extLst>
          </p:nvPr>
        </p:nvGraphicFramePr>
        <p:xfrm>
          <a:off x="6958780" y="118378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1" name="Object 15">
                        <a:extLst>
                          <a:ext uri="{FF2B5EF4-FFF2-40B4-BE49-F238E27FC236}">
                            <a16:creationId xmlns:a16="http://schemas.microsoft.com/office/drawing/2014/main" id="{076684FB-A1BF-20A7-704E-06017AAB9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780" y="118378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>
            <a:extLst>
              <a:ext uri="{FF2B5EF4-FFF2-40B4-BE49-F238E27FC236}">
                <a16:creationId xmlns:a16="http://schemas.microsoft.com/office/drawing/2014/main" id="{03C4C13B-A2DA-76AA-BB53-0902997A8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6512" name="Object 16">
                        <a:extLst>
                          <a:ext uri="{FF2B5EF4-FFF2-40B4-BE49-F238E27FC236}">
                            <a16:creationId xmlns:a16="http://schemas.microsoft.com/office/drawing/2014/main" id="{03C4C13B-A2DA-76AA-BB53-0902997A8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>
            <a:extLst>
              <a:ext uri="{FF2B5EF4-FFF2-40B4-BE49-F238E27FC236}">
                <a16:creationId xmlns:a16="http://schemas.microsoft.com/office/drawing/2014/main" id="{E864228E-8138-EBB0-9283-FFD052317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13" name="Object 17">
                        <a:extLst>
                          <a:ext uri="{FF2B5EF4-FFF2-40B4-BE49-F238E27FC236}">
                            <a16:creationId xmlns:a16="http://schemas.microsoft.com/office/drawing/2014/main" id="{E864228E-8138-EBB0-9283-FFD052317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>
            <a:extLst>
              <a:ext uri="{FF2B5EF4-FFF2-40B4-BE49-F238E27FC236}">
                <a16:creationId xmlns:a16="http://schemas.microsoft.com/office/drawing/2014/main" id="{5144E4CE-DEFF-D92E-5AB2-3D94EF3DD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4" name="Object 18">
                        <a:extLst>
                          <a:ext uri="{FF2B5EF4-FFF2-40B4-BE49-F238E27FC236}">
                            <a16:creationId xmlns:a16="http://schemas.microsoft.com/office/drawing/2014/main" id="{5144E4CE-DEFF-D92E-5AB2-3D94EF3DD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>
            <a:extLst>
              <a:ext uri="{FF2B5EF4-FFF2-40B4-BE49-F238E27FC236}">
                <a16:creationId xmlns:a16="http://schemas.microsoft.com/office/drawing/2014/main" id="{59B41ED6-39AE-46B6-30A2-31779EFB04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1910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15" name="Object 19">
                        <a:extLst>
                          <a:ext uri="{FF2B5EF4-FFF2-40B4-BE49-F238E27FC236}">
                            <a16:creationId xmlns:a16="http://schemas.microsoft.com/office/drawing/2014/main" id="{59B41ED6-39AE-46B6-30A2-31779EFB0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>
            <a:extLst>
              <a:ext uri="{FF2B5EF4-FFF2-40B4-BE49-F238E27FC236}">
                <a16:creationId xmlns:a16="http://schemas.microsoft.com/office/drawing/2014/main" id="{AAAC0E75-DBCC-0E67-F677-7B734E0EF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16" name="Object 20">
                        <a:extLst>
                          <a:ext uri="{FF2B5EF4-FFF2-40B4-BE49-F238E27FC236}">
                            <a16:creationId xmlns:a16="http://schemas.microsoft.com/office/drawing/2014/main" id="{AAAC0E75-DBCC-0E67-F677-7B734E0EF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>
            <a:extLst>
              <a:ext uri="{FF2B5EF4-FFF2-40B4-BE49-F238E27FC236}">
                <a16:creationId xmlns:a16="http://schemas.microsoft.com/office/drawing/2014/main" id="{54EC2543-D2D3-EDC6-5CD6-4FEAE39FD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17" name="Object 21">
                        <a:extLst>
                          <a:ext uri="{FF2B5EF4-FFF2-40B4-BE49-F238E27FC236}">
                            <a16:creationId xmlns:a16="http://schemas.microsoft.com/office/drawing/2014/main" id="{54EC2543-D2D3-EDC6-5CD6-4FEAE39FD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>
            <a:extLst>
              <a:ext uri="{FF2B5EF4-FFF2-40B4-BE49-F238E27FC236}">
                <a16:creationId xmlns:a16="http://schemas.microsoft.com/office/drawing/2014/main" id="{5609E0C9-5A8B-854F-EA3F-8C293BB90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18" name="Object 22">
                        <a:extLst>
                          <a:ext uri="{FF2B5EF4-FFF2-40B4-BE49-F238E27FC236}">
                            <a16:creationId xmlns:a16="http://schemas.microsoft.com/office/drawing/2014/main" id="{5609E0C9-5A8B-854F-EA3F-8C293BB90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>
            <a:extLst>
              <a:ext uri="{FF2B5EF4-FFF2-40B4-BE49-F238E27FC236}">
                <a16:creationId xmlns:a16="http://schemas.microsoft.com/office/drawing/2014/main" id="{5409EB00-802A-A318-CFAB-2A28ED568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9" name="Object 23">
                        <a:extLst>
                          <a:ext uri="{FF2B5EF4-FFF2-40B4-BE49-F238E27FC236}">
                            <a16:creationId xmlns:a16="http://schemas.microsoft.com/office/drawing/2014/main" id="{5409EB00-802A-A318-CFAB-2A28ED568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>
            <a:extLst>
              <a:ext uri="{FF2B5EF4-FFF2-40B4-BE49-F238E27FC236}">
                <a16:creationId xmlns:a16="http://schemas.microsoft.com/office/drawing/2014/main" id="{87FCFC04-E6D8-7AF3-0121-FFA3442A6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20" name="Object 24">
                        <a:extLst>
                          <a:ext uri="{FF2B5EF4-FFF2-40B4-BE49-F238E27FC236}">
                            <a16:creationId xmlns:a16="http://schemas.microsoft.com/office/drawing/2014/main" id="{87FCFC04-E6D8-7AF3-0121-FFA3442A6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>
            <a:extLst>
              <a:ext uri="{FF2B5EF4-FFF2-40B4-BE49-F238E27FC236}">
                <a16:creationId xmlns:a16="http://schemas.microsoft.com/office/drawing/2014/main" id="{DBC288AF-2A12-08AE-A728-05D1DCF3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45" y="6096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Oval 5">
            <a:extLst>
              <a:ext uri="{FF2B5EF4-FFF2-40B4-BE49-F238E27FC236}">
                <a16:creationId xmlns:a16="http://schemas.microsoft.com/office/drawing/2014/main" id="{1531D8E8-BB89-30B1-D605-1DB67939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3810000" cy="2667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Oval 6">
            <a:extLst>
              <a:ext uri="{FF2B5EF4-FFF2-40B4-BE49-F238E27FC236}">
                <a16:creationId xmlns:a16="http://schemas.microsoft.com/office/drawing/2014/main" id="{F6862728-9524-3147-FE00-7893DF58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>
            <a:extLst>
              <a:ext uri="{FF2B5EF4-FFF2-40B4-BE49-F238E27FC236}">
                <a16:creationId xmlns:a16="http://schemas.microsoft.com/office/drawing/2014/main" id="{6A7F2168-8513-04D9-3B61-374391899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04327"/>
              </p:ext>
            </p:extLst>
          </p:nvPr>
        </p:nvGraphicFramePr>
        <p:xfrm>
          <a:off x="8292895" y="121566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7527" name="Object 7">
                        <a:extLst>
                          <a:ext uri="{FF2B5EF4-FFF2-40B4-BE49-F238E27FC236}">
                            <a16:creationId xmlns:a16="http://schemas.microsoft.com/office/drawing/2014/main" id="{6A7F2168-8513-04D9-3B61-374391899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895" y="121566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>
            <a:extLst>
              <a:ext uri="{FF2B5EF4-FFF2-40B4-BE49-F238E27FC236}">
                <a16:creationId xmlns:a16="http://schemas.microsoft.com/office/drawing/2014/main" id="{383AB665-4074-D0BB-253D-6F5529FB6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1570"/>
              </p:ext>
            </p:extLst>
          </p:nvPr>
        </p:nvGraphicFramePr>
        <p:xfrm>
          <a:off x="2667000" y="1022555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28" name="Object 8">
                        <a:extLst>
                          <a:ext uri="{FF2B5EF4-FFF2-40B4-BE49-F238E27FC236}">
                            <a16:creationId xmlns:a16="http://schemas.microsoft.com/office/drawing/2014/main" id="{383AB665-4074-D0BB-253D-6F5529FB6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22555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>
            <a:extLst>
              <a:ext uri="{FF2B5EF4-FFF2-40B4-BE49-F238E27FC236}">
                <a16:creationId xmlns:a16="http://schemas.microsoft.com/office/drawing/2014/main" id="{37736043-B1D8-9EF5-6D0B-5BD97E964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58918"/>
              </p:ext>
            </p:extLst>
          </p:nvPr>
        </p:nvGraphicFramePr>
        <p:xfrm>
          <a:off x="3352800" y="116881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29" name="Object 9">
                        <a:extLst>
                          <a:ext uri="{FF2B5EF4-FFF2-40B4-BE49-F238E27FC236}">
                            <a16:creationId xmlns:a16="http://schemas.microsoft.com/office/drawing/2014/main" id="{37736043-B1D8-9EF5-6D0B-5BD97E964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6881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>
            <a:extLst>
              <a:ext uri="{FF2B5EF4-FFF2-40B4-BE49-F238E27FC236}">
                <a16:creationId xmlns:a16="http://schemas.microsoft.com/office/drawing/2014/main" id="{ED0FBA41-0013-19D1-FA61-498BFE58B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67648"/>
              </p:ext>
            </p:extLst>
          </p:nvPr>
        </p:nvGraphicFramePr>
        <p:xfrm>
          <a:off x="4114800" y="112456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30" name="Object 10">
                        <a:extLst>
                          <a:ext uri="{FF2B5EF4-FFF2-40B4-BE49-F238E27FC236}">
                            <a16:creationId xmlns:a16="http://schemas.microsoft.com/office/drawing/2014/main" id="{ED0FBA41-0013-19D1-FA61-498BFE58B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2456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>
            <a:extLst>
              <a:ext uri="{FF2B5EF4-FFF2-40B4-BE49-F238E27FC236}">
                <a16:creationId xmlns:a16="http://schemas.microsoft.com/office/drawing/2014/main" id="{3DA1A4E4-6A12-7E6D-36E1-76EF2D97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91956"/>
              </p:ext>
            </p:extLst>
          </p:nvPr>
        </p:nvGraphicFramePr>
        <p:xfrm>
          <a:off x="4800600" y="11049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31" name="Object 11">
                        <a:extLst>
                          <a:ext uri="{FF2B5EF4-FFF2-40B4-BE49-F238E27FC236}">
                            <a16:creationId xmlns:a16="http://schemas.microsoft.com/office/drawing/2014/main" id="{3DA1A4E4-6A12-7E6D-36E1-76EF2D97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049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>
            <a:extLst>
              <a:ext uri="{FF2B5EF4-FFF2-40B4-BE49-F238E27FC236}">
                <a16:creationId xmlns:a16="http://schemas.microsoft.com/office/drawing/2014/main" id="{763D753B-9646-6C00-9AB1-A0C6A85F8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52676"/>
              </p:ext>
            </p:extLst>
          </p:nvPr>
        </p:nvGraphicFramePr>
        <p:xfrm>
          <a:off x="5527572" y="10287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2" name="Object 12">
                        <a:extLst>
                          <a:ext uri="{FF2B5EF4-FFF2-40B4-BE49-F238E27FC236}">
                            <a16:creationId xmlns:a16="http://schemas.microsoft.com/office/drawing/2014/main" id="{763D753B-9646-6C00-9AB1-A0C6A85F8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572" y="10287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>
            <a:extLst>
              <a:ext uri="{FF2B5EF4-FFF2-40B4-BE49-F238E27FC236}">
                <a16:creationId xmlns:a16="http://schemas.microsoft.com/office/drawing/2014/main" id="{8B8464D2-3333-D53B-C898-051ABCA6B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18805"/>
              </p:ext>
            </p:extLst>
          </p:nvPr>
        </p:nvGraphicFramePr>
        <p:xfrm>
          <a:off x="6260690" y="109875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3" name="Object 13">
                        <a:extLst>
                          <a:ext uri="{FF2B5EF4-FFF2-40B4-BE49-F238E27FC236}">
                            <a16:creationId xmlns:a16="http://schemas.microsoft.com/office/drawing/2014/main" id="{8B8464D2-3333-D53B-C898-051ABCA6B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690" y="109875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05A58E77-8B77-AB46-46E8-68187355F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3978"/>
              </p:ext>
            </p:extLst>
          </p:nvPr>
        </p:nvGraphicFramePr>
        <p:xfrm>
          <a:off x="7588045" y="120199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34" name="Object 14">
                        <a:extLst>
                          <a:ext uri="{FF2B5EF4-FFF2-40B4-BE49-F238E27FC236}">
                            <a16:creationId xmlns:a16="http://schemas.microsoft.com/office/drawing/2014/main" id="{05A58E77-8B77-AB46-46E8-68187355F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045" y="120199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>
            <a:extLst>
              <a:ext uri="{FF2B5EF4-FFF2-40B4-BE49-F238E27FC236}">
                <a16:creationId xmlns:a16="http://schemas.microsoft.com/office/drawing/2014/main" id="{540FFCCD-1BE4-0B49-F248-CEABABF7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89367"/>
              </p:ext>
            </p:extLst>
          </p:nvPr>
        </p:nvGraphicFramePr>
        <p:xfrm>
          <a:off x="6934200" y="111964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5" name="Object 15">
                        <a:extLst>
                          <a:ext uri="{FF2B5EF4-FFF2-40B4-BE49-F238E27FC236}">
                            <a16:creationId xmlns:a16="http://schemas.microsoft.com/office/drawing/2014/main" id="{540FFCCD-1BE4-0B49-F248-CEABABF7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1964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>
            <a:extLst>
              <a:ext uri="{FF2B5EF4-FFF2-40B4-BE49-F238E27FC236}">
                <a16:creationId xmlns:a16="http://schemas.microsoft.com/office/drawing/2014/main" id="{3BF9F623-DDBA-A27C-EBDB-A60D9411B34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429000" y="4267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07536" name="Object 16">
                        <a:extLst>
                          <a:ext uri="{FF2B5EF4-FFF2-40B4-BE49-F238E27FC236}">
                            <a16:creationId xmlns:a16="http://schemas.microsoft.com/office/drawing/2014/main" id="{3BF9F623-DDBA-A27C-EBDB-A60D9411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9" name="Object 29">
            <a:extLst>
              <a:ext uri="{FF2B5EF4-FFF2-40B4-BE49-F238E27FC236}">
                <a16:creationId xmlns:a16="http://schemas.microsoft.com/office/drawing/2014/main" id="{98EC82CE-50DB-E77F-1C30-20D18DDD9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49" name="Object 29">
                        <a:extLst>
                          <a:ext uri="{FF2B5EF4-FFF2-40B4-BE49-F238E27FC236}">
                            <a16:creationId xmlns:a16="http://schemas.microsoft.com/office/drawing/2014/main" id="{98EC82CE-50DB-E77F-1C30-20D18DDD9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0" name="Object 30">
            <a:extLst>
              <a:ext uri="{FF2B5EF4-FFF2-40B4-BE49-F238E27FC236}">
                <a16:creationId xmlns:a16="http://schemas.microsoft.com/office/drawing/2014/main" id="{65091A72-98B6-7944-AD59-ED278984E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800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50" name="Object 30">
                        <a:extLst>
                          <a:ext uri="{FF2B5EF4-FFF2-40B4-BE49-F238E27FC236}">
                            <a16:creationId xmlns:a16="http://schemas.microsoft.com/office/drawing/2014/main" id="{65091A72-98B6-7944-AD59-ED278984E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1" name="Object 31">
            <a:extLst>
              <a:ext uri="{FF2B5EF4-FFF2-40B4-BE49-F238E27FC236}">
                <a16:creationId xmlns:a16="http://schemas.microsoft.com/office/drawing/2014/main" id="{B425B7FA-47BB-A978-9F88-BA38F784E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51" name="Object 31">
                        <a:extLst>
                          <a:ext uri="{FF2B5EF4-FFF2-40B4-BE49-F238E27FC236}">
                            <a16:creationId xmlns:a16="http://schemas.microsoft.com/office/drawing/2014/main" id="{B425B7FA-47BB-A978-9F88-BA38F784E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2" name="Object 32">
            <a:extLst>
              <a:ext uri="{FF2B5EF4-FFF2-40B4-BE49-F238E27FC236}">
                <a16:creationId xmlns:a16="http://schemas.microsoft.com/office/drawing/2014/main" id="{83684705-2140-4CF6-A24C-9D122195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52" name="Object 32">
                        <a:extLst>
                          <a:ext uri="{FF2B5EF4-FFF2-40B4-BE49-F238E27FC236}">
                            <a16:creationId xmlns:a16="http://schemas.microsoft.com/office/drawing/2014/main" id="{83684705-2140-4CF6-A24C-9D122195D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33">
            <a:extLst>
              <a:ext uri="{FF2B5EF4-FFF2-40B4-BE49-F238E27FC236}">
                <a16:creationId xmlns:a16="http://schemas.microsoft.com/office/drawing/2014/main" id="{F9F6C92B-A11B-989E-7FB2-1A6CD4E54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3" name="Object 33">
                        <a:extLst>
                          <a:ext uri="{FF2B5EF4-FFF2-40B4-BE49-F238E27FC236}">
                            <a16:creationId xmlns:a16="http://schemas.microsoft.com/office/drawing/2014/main" id="{F9F6C92B-A11B-989E-7FB2-1A6CD4E54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>
            <a:extLst>
              <a:ext uri="{FF2B5EF4-FFF2-40B4-BE49-F238E27FC236}">
                <a16:creationId xmlns:a16="http://schemas.microsoft.com/office/drawing/2014/main" id="{20B7A78B-9091-3F2D-4AD4-029730922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4" name="Object 34">
                        <a:extLst>
                          <a:ext uri="{FF2B5EF4-FFF2-40B4-BE49-F238E27FC236}">
                            <a16:creationId xmlns:a16="http://schemas.microsoft.com/office/drawing/2014/main" id="{20B7A78B-9091-3F2D-4AD4-029730922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35">
            <a:extLst>
              <a:ext uri="{FF2B5EF4-FFF2-40B4-BE49-F238E27FC236}">
                <a16:creationId xmlns:a16="http://schemas.microsoft.com/office/drawing/2014/main" id="{F22E7976-9C61-F177-970A-8181BAE65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3810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55" name="Object 35">
                        <a:extLst>
                          <a:ext uri="{FF2B5EF4-FFF2-40B4-BE49-F238E27FC236}">
                            <a16:creationId xmlns:a16="http://schemas.microsoft.com/office/drawing/2014/main" id="{F22E7976-9C61-F177-970A-8181BAE65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810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36">
            <a:extLst>
              <a:ext uri="{FF2B5EF4-FFF2-40B4-BE49-F238E27FC236}">
                <a16:creationId xmlns:a16="http://schemas.microsoft.com/office/drawing/2014/main" id="{ED5E525F-9DCC-B8DC-8F36-3FEC11D12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6" name="Object 36">
                        <a:extLst>
                          <a:ext uri="{FF2B5EF4-FFF2-40B4-BE49-F238E27FC236}">
                            <a16:creationId xmlns:a16="http://schemas.microsoft.com/office/drawing/2014/main" id="{ED5E525F-9DCC-B8DC-8F36-3FEC11D12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8DFA6A31-0A36-3B13-6027-70A3629E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5">
            <a:extLst>
              <a:ext uri="{FF2B5EF4-FFF2-40B4-BE49-F238E27FC236}">
                <a16:creationId xmlns:a16="http://schemas.microsoft.com/office/drawing/2014/main" id="{7AD68849-CF7C-29D4-9D6B-F7D8F8E9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F8A33861-8376-67E7-87A5-46719DCE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4A797C5C-C60E-938F-CDF1-8725331DE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453"/>
              </p:ext>
            </p:extLst>
          </p:nvPr>
        </p:nvGraphicFramePr>
        <p:xfrm>
          <a:off x="8187813" y="98092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4A797C5C-C60E-938F-CDF1-8725331DE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813" y="980922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>
            <a:extLst>
              <a:ext uri="{FF2B5EF4-FFF2-40B4-BE49-F238E27FC236}">
                <a16:creationId xmlns:a16="http://schemas.microsoft.com/office/drawing/2014/main" id="{E12D514F-13EA-6C99-C082-F5A9CAFC1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7030"/>
              </p:ext>
            </p:extLst>
          </p:nvPr>
        </p:nvGraphicFramePr>
        <p:xfrm>
          <a:off x="2667000" y="990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00" name="Object 8">
                        <a:extLst>
                          <a:ext uri="{FF2B5EF4-FFF2-40B4-BE49-F238E27FC236}">
                            <a16:creationId xmlns:a16="http://schemas.microsoft.com/office/drawing/2014/main" id="{E12D514F-13EA-6C99-C082-F5A9CAFC1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8144F6D2-EAED-6728-BC85-0AA717FEB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8484"/>
              </p:ext>
            </p:extLst>
          </p:nvPr>
        </p:nvGraphicFramePr>
        <p:xfrm>
          <a:off x="3314700" y="1138238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01" name="Object 9">
                        <a:extLst>
                          <a:ext uri="{FF2B5EF4-FFF2-40B4-BE49-F238E27FC236}">
                            <a16:creationId xmlns:a16="http://schemas.microsoft.com/office/drawing/2014/main" id="{8144F6D2-EAED-6728-BC85-0AA717FEB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138238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7BC87E51-50FD-40B5-2687-42D6D6EF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65249"/>
              </p:ext>
            </p:extLst>
          </p:nvPr>
        </p:nvGraphicFramePr>
        <p:xfrm>
          <a:off x="4095750" y="120967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02" name="Object 10">
                        <a:extLst>
                          <a:ext uri="{FF2B5EF4-FFF2-40B4-BE49-F238E27FC236}">
                            <a16:creationId xmlns:a16="http://schemas.microsoft.com/office/drawing/2014/main" id="{7BC87E51-50FD-40B5-2687-42D6D6EF4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120967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CB7FA703-C93F-497F-2DEF-88A33D7C9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76309"/>
              </p:ext>
            </p:extLst>
          </p:nvPr>
        </p:nvGraphicFramePr>
        <p:xfrm>
          <a:off x="4762500" y="113823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03" name="Object 11">
                        <a:extLst>
                          <a:ext uri="{FF2B5EF4-FFF2-40B4-BE49-F238E27FC236}">
                            <a16:creationId xmlns:a16="http://schemas.microsoft.com/office/drawing/2014/main" id="{CB7FA703-C93F-497F-2DEF-88A33D7C9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13823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>
            <a:extLst>
              <a:ext uri="{FF2B5EF4-FFF2-40B4-BE49-F238E27FC236}">
                <a16:creationId xmlns:a16="http://schemas.microsoft.com/office/drawing/2014/main" id="{7C585F6A-08FC-7B12-8245-3A8631188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99701"/>
              </p:ext>
            </p:extLst>
          </p:nvPr>
        </p:nvGraphicFramePr>
        <p:xfrm>
          <a:off x="5447071" y="107809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4" name="Object 12">
                        <a:extLst>
                          <a:ext uri="{FF2B5EF4-FFF2-40B4-BE49-F238E27FC236}">
                            <a16:creationId xmlns:a16="http://schemas.microsoft.com/office/drawing/2014/main" id="{7C585F6A-08FC-7B12-8245-3A8631188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71" y="107809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B6DD7A97-B66D-EF30-3535-2815645AF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5477"/>
              </p:ext>
            </p:extLst>
          </p:nvPr>
        </p:nvGraphicFramePr>
        <p:xfrm>
          <a:off x="6113821" y="10968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5" name="Object 13">
                        <a:extLst>
                          <a:ext uri="{FF2B5EF4-FFF2-40B4-BE49-F238E27FC236}">
                            <a16:creationId xmlns:a16="http://schemas.microsoft.com/office/drawing/2014/main" id="{B6DD7A97-B66D-EF30-3535-2815645AF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821" y="10968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5B7877A0-A342-80A6-32C6-108E6970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48326"/>
              </p:ext>
            </p:extLst>
          </p:nvPr>
        </p:nvGraphicFramePr>
        <p:xfrm>
          <a:off x="7503242" y="104179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06" name="Object 14">
                        <a:extLst>
                          <a:ext uri="{FF2B5EF4-FFF2-40B4-BE49-F238E27FC236}">
                            <a16:creationId xmlns:a16="http://schemas.microsoft.com/office/drawing/2014/main" id="{5B7877A0-A342-80A6-32C6-108E69707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242" y="104179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>
            <a:extLst>
              <a:ext uri="{FF2B5EF4-FFF2-40B4-BE49-F238E27FC236}">
                <a16:creationId xmlns:a16="http://schemas.microsoft.com/office/drawing/2014/main" id="{A2BFE3C5-1437-6D01-0A63-8F5130DBD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60743"/>
              </p:ext>
            </p:extLst>
          </p:nvPr>
        </p:nvGraphicFramePr>
        <p:xfrm>
          <a:off x="6818671" y="1066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7" name="Object 15">
                        <a:extLst>
                          <a:ext uri="{FF2B5EF4-FFF2-40B4-BE49-F238E27FC236}">
                            <a16:creationId xmlns:a16="http://schemas.microsoft.com/office/drawing/2014/main" id="{A2BFE3C5-1437-6D01-0A63-8F5130DBD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71" y="1066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>
            <a:extLst>
              <a:ext uri="{FF2B5EF4-FFF2-40B4-BE49-F238E27FC236}">
                <a16:creationId xmlns:a16="http://schemas.microsoft.com/office/drawing/2014/main" id="{F965C888-0487-358B-D14C-2F74FFC7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10608" name="Object 16">
                        <a:extLst>
                          <a:ext uri="{FF2B5EF4-FFF2-40B4-BE49-F238E27FC236}">
                            <a16:creationId xmlns:a16="http://schemas.microsoft.com/office/drawing/2014/main" id="{F965C888-0487-358B-D14C-2F74FFC73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>
            <a:extLst>
              <a:ext uri="{FF2B5EF4-FFF2-40B4-BE49-F238E27FC236}">
                <a16:creationId xmlns:a16="http://schemas.microsoft.com/office/drawing/2014/main" id="{E78F3583-36BF-BD27-3711-09A715992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9" name="Object 17">
                        <a:extLst>
                          <a:ext uri="{FF2B5EF4-FFF2-40B4-BE49-F238E27FC236}">
                            <a16:creationId xmlns:a16="http://schemas.microsoft.com/office/drawing/2014/main" id="{E78F3583-36BF-BD27-3711-09A715992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>
            <a:extLst>
              <a:ext uri="{FF2B5EF4-FFF2-40B4-BE49-F238E27FC236}">
                <a16:creationId xmlns:a16="http://schemas.microsoft.com/office/drawing/2014/main" id="{45F0FE02-69E4-13F5-CB96-9F94A26EC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10" name="Object 18">
                        <a:extLst>
                          <a:ext uri="{FF2B5EF4-FFF2-40B4-BE49-F238E27FC236}">
                            <a16:creationId xmlns:a16="http://schemas.microsoft.com/office/drawing/2014/main" id="{45F0FE02-69E4-13F5-CB96-9F94A26EC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>
            <a:extLst>
              <a:ext uri="{FF2B5EF4-FFF2-40B4-BE49-F238E27FC236}">
                <a16:creationId xmlns:a16="http://schemas.microsoft.com/office/drawing/2014/main" id="{99ACA269-7FB8-335D-D029-AEBCD5433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11" name="Object 19">
                        <a:extLst>
                          <a:ext uri="{FF2B5EF4-FFF2-40B4-BE49-F238E27FC236}">
                            <a16:creationId xmlns:a16="http://schemas.microsoft.com/office/drawing/2014/main" id="{99ACA269-7FB8-335D-D029-AEBCD543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>
            <a:extLst>
              <a:ext uri="{FF2B5EF4-FFF2-40B4-BE49-F238E27FC236}">
                <a16:creationId xmlns:a16="http://schemas.microsoft.com/office/drawing/2014/main" id="{7B2891F1-C47E-F233-293B-8E6CC4B31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12" name="Object 20">
                        <a:extLst>
                          <a:ext uri="{FF2B5EF4-FFF2-40B4-BE49-F238E27FC236}">
                            <a16:creationId xmlns:a16="http://schemas.microsoft.com/office/drawing/2014/main" id="{7B2891F1-C47E-F233-293B-8E6CC4B31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>
            <a:extLst>
              <a:ext uri="{FF2B5EF4-FFF2-40B4-BE49-F238E27FC236}">
                <a16:creationId xmlns:a16="http://schemas.microsoft.com/office/drawing/2014/main" id="{1FB3FE78-F5EB-580E-1A5D-C572C94CA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13" name="Object 21">
                        <a:extLst>
                          <a:ext uri="{FF2B5EF4-FFF2-40B4-BE49-F238E27FC236}">
                            <a16:creationId xmlns:a16="http://schemas.microsoft.com/office/drawing/2014/main" id="{1FB3FE78-F5EB-580E-1A5D-C572C94CA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>
            <a:extLst>
              <a:ext uri="{FF2B5EF4-FFF2-40B4-BE49-F238E27FC236}">
                <a16:creationId xmlns:a16="http://schemas.microsoft.com/office/drawing/2014/main" id="{B9F80027-A726-413B-3935-33B0F7A0E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14" name="Object 22">
                        <a:extLst>
                          <a:ext uri="{FF2B5EF4-FFF2-40B4-BE49-F238E27FC236}">
                            <a16:creationId xmlns:a16="http://schemas.microsoft.com/office/drawing/2014/main" id="{B9F80027-A726-413B-3935-33B0F7A0E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>
            <a:extLst>
              <a:ext uri="{FF2B5EF4-FFF2-40B4-BE49-F238E27FC236}">
                <a16:creationId xmlns:a16="http://schemas.microsoft.com/office/drawing/2014/main" id="{7CADE9E0-493E-AB10-FA95-6F19D4088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15" name="Object 23">
                        <a:extLst>
                          <a:ext uri="{FF2B5EF4-FFF2-40B4-BE49-F238E27FC236}">
                            <a16:creationId xmlns:a16="http://schemas.microsoft.com/office/drawing/2014/main" id="{7CADE9E0-493E-AB10-FA95-6F19D4088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>
            <a:extLst>
              <a:ext uri="{FF2B5EF4-FFF2-40B4-BE49-F238E27FC236}">
                <a16:creationId xmlns:a16="http://schemas.microsoft.com/office/drawing/2014/main" id="{F0240EBA-EB8A-2D92-E816-5F481592F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8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16" name="Object 24">
                        <a:extLst>
                          <a:ext uri="{FF2B5EF4-FFF2-40B4-BE49-F238E27FC236}">
                            <a16:creationId xmlns:a16="http://schemas.microsoft.com/office/drawing/2014/main" id="{F0240EBA-EB8A-2D92-E816-5F481592F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39CF57A2-C7ED-BD95-2629-5EC91481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/>
          </a:p>
        </p:txBody>
      </p:sp>
      <p:sp>
        <p:nvSpPr>
          <p:cNvPr id="120867" name="Oval 35">
            <a:extLst>
              <a:ext uri="{FF2B5EF4-FFF2-40B4-BE49-F238E27FC236}">
                <a16:creationId xmlns:a16="http://schemas.microsoft.com/office/drawing/2014/main" id="{9C679944-7B2D-86B7-E564-4CC4C7B2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68" name="Oval 36">
            <a:extLst>
              <a:ext uri="{FF2B5EF4-FFF2-40B4-BE49-F238E27FC236}">
                <a16:creationId xmlns:a16="http://schemas.microsoft.com/office/drawing/2014/main" id="{B64F8337-C7F0-1382-84DF-BE027386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0574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0" name="Oval 38">
            <a:extLst>
              <a:ext uri="{FF2B5EF4-FFF2-40B4-BE49-F238E27FC236}">
                <a16:creationId xmlns:a16="http://schemas.microsoft.com/office/drawing/2014/main" id="{E9B65786-0B20-6A2F-FD5D-3754B0D9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1" name="Oval 39">
            <a:extLst>
              <a:ext uri="{FF2B5EF4-FFF2-40B4-BE49-F238E27FC236}">
                <a16:creationId xmlns:a16="http://schemas.microsoft.com/office/drawing/2014/main" id="{8D1C717F-2702-0BEA-FF75-321BF658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22098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2" name="Oval 40">
            <a:extLst>
              <a:ext uri="{FF2B5EF4-FFF2-40B4-BE49-F238E27FC236}">
                <a16:creationId xmlns:a16="http://schemas.microsoft.com/office/drawing/2014/main" id="{9F6B8F5C-15A1-6967-69CD-EECAAD94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7696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3" name="Oval 41">
            <a:extLst>
              <a:ext uri="{FF2B5EF4-FFF2-40B4-BE49-F238E27FC236}">
                <a16:creationId xmlns:a16="http://schemas.microsoft.com/office/drawing/2014/main" id="{FCA20E1A-C97D-AB0F-3A9B-F894F620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4" name="Oval 42">
            <a:extLst>
              <a:ext uri="{FF2B5EF4-FFF2-40B4-BE49-F238E27FC236}">
                <a16:creationId xmlns:a16="http://schemas.microsoft.com/office/drawing/2014/main" id="{ECD10950-BC97-5364-DF3B-53BF8EB1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21336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6" name="Oval 44">
            <a:extLst>
              <a:ext uri="{FF2B5EF4-FFF2-40B4-BE49-F238E27FC236}">
                <a16:creationId xmlns:a16="http://schemas.microsoft.com/office/drawing/2014/main" id="{507C0707-0F24-2F6A-2784-2CA5944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7" name="Oval 45">
            <a:extLst>
              <a:ext uri="{FF2B5EF4-FFF2-40B4-BE49-F238E27FC236}">
                <a16:creationId xmlns:a16="http://schemas.microsoft.com/office/drawing/2014/main" id="{16D41250-DD9E-C9C1-1451-3061D6F5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21336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0887" name="Object 55">
            <a:extLst>
              <a:ext uri="{FF2B5EF4-FFF2-40B4-BE49-F238E27FC236}">
                <a16:creationId xmlns:a16="http://schemas.microsoft.com/office/drawing/2014/main" id="{955AF0BC-69D2-AD50-5F97-8405BF3FA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0887" name="Object 55">
                        <a:extLst>
                          <a:ext uri="{FF2B5EF4-FFF2-40B4-BE49-F238E27FC236}">
                            <a16:creationId xmlns:a16="http://schemas.microsoft.com/office/drawing/2014/main" id="{955AF0BC-69D2-AD50-5F97-8405BF3FA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7" name="Object 65">
            <a:extLst>
              <a:ext uri="{FF2B5EF4-FFF2-40B4-BE49-F238E27FC236}">
                <a16:creationId xmlns:a16="http://schemas.microsoft.com/office/drawing/2014/main" id="{CFDB89A1-BDE9-3FCF-2348-6A6094C5C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7" name="Object 65">
                        <a:extLst>
                          <a:ext uri="{FF2B5EF4-FFF2-40B4-BE49-F238E27FC236}">
                            <a16:creationId xmlns:a16="http://schemas.microsoft.com/office/drawing/2014/main" id="{CFDB89A1-BDE9-3FCF-2348-6A6094C5C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8" name="Object 66">
            <a:extLst>
              <a:ext uri="{FF2B5EF4-FFF2-40B4-BE49-F238E27FC236}">
                <a16:creationId xmlns:a16="http://schemas.microsoft.com/office/drawing/2014/main" id="{58015B7F-94CB-6F70-78D4-5F82D8217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898" name="Object 66">
                        <a:extLst>
                          <a:ext uri="{FF2B5EF4-FFF2-40B4-BE49-F238E27FC236}">
                            <a16:creationId xmlns:a16="http://schemas.microsoft.com/office/drawing/2014/main" id="{58015B7F-94CB-6F70-78D4-5F82D8217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9" name="Object 67">
            <a:extLst>
              <a:ext uri="{FF2B5EF4-FFF2-40B4-BE49-F238E27FC236}">
                <a16:creationId xmlns:a16="http://schemas.microsoft.com/office/drawing/2014/main" id="{343BB7AC-726C-E63D-8185-B673A74C7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9" name="Object 67">
                        <a:extLst>
                          <a:ext uri="{FF2B5EF4-FFF2-40B4-BE49-F238E27FC236}">
                            <a16:creationId xmlns:a16="http://schemas.microsoft.com/office/drawing/2014/main" id="{343BB7AC-726C-E63D-8185-B673A74C7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0" name="Object 68">
            <a:extLst>
              <a:ext uri="{FF2B5EF4-FFF2-40B4-BE49-F238E27FC236}">
                <a16:creationId xmlns:a16="http://schemas.microsoft.com/office/drawing/2014/main" id="{2D259CE8-D285-08A1-E7BF-CE66760C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900" name="Object 68">
                        <a:extLst>
                          <a:ext uri="{FF2B5EF4-FFF2-40B4-BE49-F238E27FC236}">
                            <a16:creationId xmlns:a16="http://schemas.microsoft.com/office/drawing/2014/main" id="{2D259CE8-D285-08A1-E7BF-CE66760CB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1" name="Object 69">
            <a:extLst>
              <a:ext uri="{FF2B5EF4-FFF2-40B4-BE49-F238E27FC236}">
                <a16:creationId xmlns:a16="http://schemas.microsoft.com/office/drawing/2014/main" id="{6A2513C2-B907-E198-EF26-99428AC35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0901" name="Object 69">
                        <a:extLst>
                          <a:ext uri="{FF2B5EF4-FFF2-40B4-BE49-F238E27FC236}">
                            <a16:creationId xmlns:a16="http://schemas.microsoft.com/office/drawing/2014/main" id="{6A2513C2-B907-E198-EF26-99428AC35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2" name="Object 70">
            <a:extLst>
              <a:ext uri="{FF2B5EF4-FFF2-40B4-BE49-F238E27FC236}">
                <a16:creationId xmlns:a16="http://schemas.microsoft.com/office/drawing/2014/main" id="{53B818AF-F9E1-6A1F-57FA-A716BA899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2" name="Object 70">
                        <a:extLst>
                          <a:ext uri="{FF2B5EF4-FFF2-40B4-BE49-F238E27FC236}">
                            <a16:creationId xmlns:a16="http://schemas.microsoft.com/office/drawing/2014/main" id="{53B818AF-F9E1-6A1F-57FA-A716BA899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3" name="Object 71">
            <a:extLst>
              <a:ext uri="{FF2B5EF4-FFF2-40B4-BE49-F238E27FC236}">
                <a16:creationId xmlns:a16="http://schemas.microsoft.com/office/drawing/2014/main" id="{DF015B9B-CBF8-C845-9FDC-1C526897C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3" name="Object 71">
                        <a:extLst>
                          <a:ext uri="{FF2B5EF4-FFF2-40B4-BE49-F238E27FC236}">
                            <a16:creationId xmlns:a16="http://schemas.microsoft.com/office/drawing/2014/main" id="{DF015B9B-CBF8-C845-9FDC-1C526897C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4" name="Object 72">
            <a:extLst>
              <a:ext uri="{FF2B5EF4-FFF2-40B4-BE49-F238E27FC236}">
                <a16:creationId xmlns:a16="http://schemas.microsoft.com/office/drawing/2014/main" id="{CB30F32F-AC0C-49DD-9744-F017EE383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4" name="Object 72">
                        <a:extLst>
                          <a:ext uri="{FF2B5EF4-FFF2-40B4-BE49-F238E27FC236}">
                            <a16:creationId xmlns:a16="http://schemas.microsoft.com/office/drawing/2014/main" id="{CB30F32F-AC0C-49DD-9744-F017EE383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7" name="Object 85">
            <a:extLst>
              <a:ext uri="{FF2B5EF4-FFF2-40B4-BE49-F238E27FC236}">
                <a16:creationId xmlns:a16="http://schemas.microsoft.com/office/drawing/2014/main" id="{F6AED975-09DF-2D52-4672-AC83EBD5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0917" name="Object 85">
                        <a:extLst>
                          <a:ext uri="{FF2B5EF4-FFF2-40B4-BE49-F238E27FC236}">
                            <a16:creationId xmlns:a16="http://schemas.microsoft.com/office/drawing/2014/main" id="{F6AED975-09DF-2D52-4672-AC83EBD5C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8" name="Object 86">
            <a:extLst>
              <a:ext uri="{FF2B5EF4-FFF2-40B4-BE49-F238E27FC236}">
                <a16:creationId xmlns:a16="http://schemas.microsoft.com/office/drawing/2014/main" id="{0E7BA3A3-ABFB-82E1-08A2-8480D7293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18" name="Object 86">
                        <a:extLst>
                          <a:ext uri="{FF2B5EF4-FFF2-40B4-BE49-F238E27FC236}">
                            <a16:creationId xmlns:a16="http://schemas.microsoft.com/office/drawing/2014/main" id="{0E7BA3A3-ABFB-82E1-08A2-8480D7293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9" name="Object 87">
            <a:extLst>
              <a:ext uri="{FF2B5EF4-FFF2-40B4-BE49-F238E27FC236}">
                <a16:creationId xmlns:a16="http://schemas.microsoft.com/office/drawing/2014/main" id="{2AE0B852-B6F6-2711-67C3-5A82B1B4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19" name="Object 87">
                        <a:extLst>
                          <a:ext uri="{FF2B5EF4-FFF2-40B4-BE49-F238E27FC236}">
                            <a16:creationId xmlns:a16="http://schemas.microsoft.com/office/drawing/2014/main" id="{2AE0B852-B6F6-2711-67C3-5A82B1B48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0" name="Object 88">
            <a:extLst>
              <a:ext uri="{FF2B5EF4-FFF2-40B4-BE49-F238E27FC236}">
                <a16:creationId xmlns:a16="http://schemas.microsoft.com/office/drawing/2014/main" id="{3869F5D9-5E55-C38A-1FAF-C2B0A7140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0" name="Object 88">
                        <a:extLst>
                          <a:ext uri="{FF2B5EF4-FFF2-40B4-BE49-F238E27FC236}">
                            <a16:creationId xmlns:a16="http://schemas.microsoft.com/office/drawing/2014/main" id="{3869F5D9-5E55-C38A-1FAF-C2B0A7140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1" name="Object 89">
            <a:extLst>
              <a:ext uri="{FF2B5EF4-FFF2-40B4-BE49-F238E27FC236}">
                <a16:creationId xmlns:a16="http://schemas.microsoft.com/office/drawing/2014/main" id="{77487B87-CC03-9FF6-6637-A0EA03B72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1" name="Object 89">
                        <a:extLst>
                          <a:ext uri="{FF2B5EF4-FFF2-40B4-BE49-F238E27FC236}">
                            <a16:creationId xmlns:a16="http://schemas.microsoft.com/office/drawing/2014/main" id="{77487B87-CC03-9FF6-6637-A0EA03B72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3" name="Object 91">
            <a:extLst>
              <a:ext uri="{FF2B5EF4-FFF2-40B4-BE49-F238E27FC236}">
                <a16:creationId xmlns:a16="http://schemas.microsoft.com/office/drawing/2014/main" id="{D2C091B9-1349-CC38-1E5F-FA02ACEB5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3" name="Object 91">
                        <a:extLst>
                          <a:ext uri="{FF2B5EF4-FFF2-40B4-BE49-F238E27FC236}">
                            <a16:creationId xmlns:a16="http://schemas.microsoft.com/office/drawing/2014/main" id="{D2C091B9-1349-CC38-1E5F-FA02ACEB5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4" name="Object 92">
            <a:extLst>
              <a:ext uri="{FF2B5EF4-FFF2-40B4-BE49-F238E27FC236}">
                <a16:creationId xmlns:a16="http://schemas.microsoft.com/office/drawing/2014/main" id="{92FA6112-94F3-DD2A-DB8C-25C4288CE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4" name="Object 92">
                        <a:extLst>
                          <a:ext uri="{FF2B5EF4-FFF2-40B4-BE49-F238E27FC236}">
                            <a16:creationId xmlns:a16="http://schemas.microsoft.com/office/drawing/2014/main" id="{92FA6112-94F3-DD2A-DB8C-25C4288CE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9" name="Object 97">
            <a:extLst>
              <a:ext uri="{FF2B5EF4-FFF2-40B4-BE49-F238E27FC236}">
                <a16:creationId xmlns:a16="http://schemas.microsoft.com/office/drawing/2014/main" id="{87A957AC-0FD5-3797-B9F7-6ACC126C7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0929" name="Object 97">
                        <a:extLst>
                          <a:ext uri="{FF2B5EF4-FFF2-40B4-BE49-F238E27FC236}">
                            <a16:creationId xmlns:a16="http://schemas.microsoft.com/office/drawing/2014/main" id="{87A957AC-0FD5-3797-B9F7-6ACC126C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0" name="Object 98">
            <a:extLst>
              <a:ext uri="{FF2B5EF4-FFF2-40B4-BE49-F238E27FC236}">
                <a16:creationId xmlns:a16="http://schemas.microsoft.com/office/drawing/2014/main" id="{26348467-35A0-FE58-4518-7A1D65892A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30" name="Object 98">
                        <a:extLst>
                          <a:ext uri="{FF2B5EF4-FFF2-40B4-BE49-F238E27FC236}">
                            <a16:creationId xmlns:a16="http://schemas.microsoft.com/office/drawing/2014/main" id="{26348467-35A0-FE58-4518-7A1D65892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4" name="Object 112">
            <a:extLst>
              <a:ext uri="{FF2B5EF4-FFF2-40B4-BE49-F238E27FC236}">
                <a16:creationId xmlns:a16="http://schemas.microsoft.com/office/drawing/2014/main" id="{0BA09544-2ADF-2A3C-7916-6FD8EBBEA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4" name="Object 112">
                        <a:extLst>
                          <a:ext uri="{FF2B5EF4-FFF2-40B4-BE49-F238E27FC236}">
                            <a16:creationId xmlns:a16="http://schemas.microsoft.com/office/drawing/2014/main" id="{0BA09544-2ADF-2A3C-7916-6FD8EBBEA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5" name="Object 113">
            <a:extLst>
              <a:ext uri="{FF2B5EF4-FFF2-40B4-BE49-F238E27FC236}">
                <a16:creationId xmlns:a16="http://schemas.microsoft.com/office/drawing/2014/main" id="{EB009AAE-5834-5059-390E-8EA4822D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5" name="Object 113">
                        <a:extLst>
                          <a:ext uri="{FF2B5EF4-FFF2-40B4-BE49-F238E27FC236}">
                            <a16:creationId xmlns:a16="http://schemas.microsoft.com/office/drawing/2014/main" id="{EB009AAE-5834-5059-390E-8EA4822D3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6" name="Object 114">
            <a:extLst>
              <a:ext uri="{FF2B5EF4-FFF2-40B4-BE49-F238E27FC236}">
                <a16:creationId xmlns:a16="http://schemas.microsoft.com/office/drawing/2014/main" id="{32154D93-FFED-BB3A-8535-A0E63170B5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6" name="Object 114">
                        <a:extLst>
                          <a:ext uri="{FF2B5EF4-FFF2-40B4-BE49-F238E27FC236}">
                            <a16:creationId xmlns:a16="http://schemas.microsoft.com/office/drawing/2014/main" id="{32154D93-FFED-BB3A-8535-A0E63170B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7" name="Object 115">
            <a:extLst>
              <a:ext uri="{FF2B5EF4-FFF2-40B4-BE49-F238E27FC236}">
                <a16:creationId xmlns:a16="http://schemas.microsoft.com/office/drawing/2014/main" id="{3E34D026-2DF9-2772-20B6-A9347978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7" name="Object 115">
                        <a:extLst>
                          <a:ext uri="{FF2B5EF4-FFF2-40B4-BE49-F238E27FC236}">
                            <a16:creationId xmlns:a16="http://schemas.microsoft.com/office/drawing/2014/main" id="{3E34D026-2DF9-2772-20B6-A93479787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8" name="Object 116">
            <a:extLst>
              <a:ext uri="{FF2B5EF4-FFF2-40B4-BE49-F238E27FC236}">
                <a16:creationId xmlns:a16="http://schemas.microsoft.com/office/drawing/2014/main" id="{7AA9F497-BC11-948B-3A0A-18870E196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8" name="Object 116">
                        <a:extLst>
                          <a:ext uri="{FF2B5EF4-FFF2-40B4-BE49-F238E27FC236}">
                            <a16:creationId xmlns:a16="http://schemas.microsoft.com/office/drawing/2014/main" id="{7AA9F497-BC11-948B-3A0A-18870E196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9" name="Object 117">
            <a:extLst>
              <a:ext uri="{FF2B5EF4-FFF2-40B4-BE49-F238E27FC236}">
                <a16:creationId xmlns:a16="http://schemas.microsoft.com/office/drawing/2014/main" id="{6CCA5A24-14AB-E68D-1AA4-4C1D689E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9" name="Object 117">
                        <a:extLst>
                          <a:ext uri="{FF2B5EF4-FFF2-40B4-BE49-F238E27FC236}">
                            <a16:creationId xmlns:a16="http://schemas.microsoft.com/office/drawing/2014/main" id="{6CCA5A24-14AB-E68D-1AA4-4C1D689E7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0" name="Object 118">
            <a:extLst>
              <a:ext uri="{FF2B5EF4-FFF2-40B4-BE49-F238E27FC236}">
                <a16:creationId xmlns:a16="http://schemas.microsoft.com/office/drawing/2014/main" id="{CF03D145-58DB-4291-EE16-8D2BF7D3E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0" name="Object 118">
                        <a:extLst>
                          <a:ext uri="{FF2B5EF4-FFF2-40B4-BE49-F238E27FC236}">
                            <a16:creationId xmlns:a16="http://schemas.microsoft.com/office/drawing/2014/main" id="{CF03D145-58DB-4291-EE16-8D2BF7D3E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1" name="Object 119">
            <a:extLst>
              <a:ext uri="{FF2B5EF4-FFF2-40B4-BE49-F238E27FC236}">
                <a16:creationId xmlns:a16="http://schemas.microsoft.com/office/drawing/2014/main" id="{CE2DE07A-A847-C03C-C307-D530F3D87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1" name="Object 119">
                        <a:extLst>
                          <a:ext uri="{FF2B5EF4-FFF2-40B4-BE49-F238E27FC236}">
                            <a16:creationId xmlns:a16="http://schemas.microsoft.com/office/drawing/2014/main" id="{CE2DE07A-A847-C03C-C307-D530F3D87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2" name="Object 120">
            <a:extLst>
              <a:ext uri="{FF2B5EF4-FFF2-40B4-BE49-F238E27FC236}">
                <a16:creationId xmlns:a16="http://schemas.microsoft.com/office/drawing/2014/main" id="{2E6029F8-1A53-56A9-0066-06347213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1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2" name="Object 120">
                        <a:extLst>
                          <a:ext uri="{FF2B5EF4-FFF2-40B4-BE49-F238E27FC236}">
                            <a16:creationId xmlns:a16="http://schemas.microsoft.com/office/drawing/2014/main" id="{2E6029F8-1A53-56A9-0066-063472139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3" name="Object 121">
            <a:extLst>
              <a:ext uri="{FF2B5EF4-FFF2-40B4-BE49-F238E27FC236}">
                <a16:creationId xmlns:a16="http://schemas.microsoft.com/office/drawing/2014/main" id="{16D4C5BA-E87D-6C3C-4509-5B89FBDCF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3" name="Object 121">
                        <a:extLst>
                          <a:ext uri="{FF2B5EF4-FFF2-40B4-BE49-F238E27FC236}">
                            <a16:creationId xmlns:a16="http://schemas.microsoft.com/office/drawing/2014/main" id="{16D4C5BA-E87D-6C3C-4509-5B89FBDCF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4" name="Object 122">
            <a:extLst>
              <a:ext uri="{FF2B5EF4-FFF2-40B4-BE49-F238E27FC236}">
                <a16:creationId xmlns:a16="http://schemas.microsoft.com/office/drawing/2014/main" id="{1A79C9D2-36C3-D5F5-04C9-E938BDEAB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4" name="Object 122">
                        <a:extLst>
                          <a:ext uri="{FF2B5EF4-FFF2-40B4-BE49-F238E27FC236}">
                            <a16:creationId xmlns:a16="http://schemas.microsoft.com/office/drawing/2014/main" id="{1A79C9D2-36C3-D5F5-04C9-E938BDEAB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5" name="Object 123">
            <a:extLst>
              <a:ext uri="{FF2B5EF4-FFF2-40B4-BE49-F238E27FC236}">
                <a16:creationId xmlns:a16="http://schemas.microsoft.com/office/drawing/2014/main" id="{6E6586A9-1589-3193-149B-ECE949819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5" name="Object 123">
                        <a:extLst>
                          <a:ext uri="{FF2B5EF4-FFF2-40B4-BE49-F238E27FC236}">
                            <a16:creationId xmlns:a16="http://schemas.microsoft.com/office/drawing/2014/main" id="{6E6586A9-1589-3193-149B-ECE949819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6" name="Object 124">
            <a:extLst>
              <a:ext uri="{FF2B5EF4-FFF2-40B4-BE49-F238E27FC236}">
                <a16:creationId xmlns:a16="http://schemas.microsoft.com/office/drawing/2014/main" id="{DD3D3834-04D7-1EF2-A60C-6D771A83D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6" name="Object 124">
                        <a:extLst>
                          <a:ext uri="{FF2B5EF4-FFF2-40B4-BE49-F238E27FC236}">
                            <a16:creationId xmlns:a16="http://schemas.microsoft.com/office/drawing/2014/main" id="{DD3D3834-04D7-1EF2-A60C-6D771A83D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7" name="Object 125">
            <a:extLst>
              <a:ext uri="{FF2B5EF4-FFF2-40B4-BE49-F238E27FC236}">
                <a16:creationId xmlns:a16="http://schemas.microsoft.com/office/drawing/2014/main" id="{CC899BA2-601D-68C3-22C5-B32C69C3A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7" name="Object 125">
                        <a:extLst>
                          <a:ext uri="{FF2B5EF4-FFF2-40B4-BE49-F238E27FC236}">
                            <a16:creationId xmlns:a16="http://schemas.microsoft.com/office/drawing/2014/main" id="{CC899BA2-601D-68C3-22C5-B32C69C3A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8" name="Object 126">
            <a:extLst>
              <a:ext uri="{FF2B5EF4-FFF2-40B4-BE49-F238E27FC236}">
                <a16:creationId xmlns:a16="http://schemas.microsoft.com/office/drawing/2014/main" id="{890ABD83-3C1D-3983-9A51-BC89929CE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8" name="Object 126">
                        <a:extLst>
                          <a:ext uri="{FF2B5EF4-FFF2-40B4-BE49-F238E27FC236}">
                            <a16:creationId xmlns:a16="http://schemas.microsoft.com/office/drawing/2014/main" id="{890ABD83-3C1D-3983-9A51-BC89929CE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9" name="Object 127">
            <a:extLst>
              <a:ext uri="{FF2B5EF4-FFF2-40B4-BE49-F238E27FC236}">
                <a16:creationId xmlns:a16="http://schemas.microsoft.com/office/drawing/2014/main" id="{40460D76-C96C-5D8B-CFA0-3643A78ED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23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9" name="Object 127">
                        <a:extLst>
                          <a:ext uri="{FF2B5EF4-FFF2-40B4-BE49-F238E27FC236}">
                            <a16:creationId xmlns:a16="http://schemas.microsoft.com/office/drawing/2014/main" id="{40460D76-C96C-5D8B-CFA0-3643A78ED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0" name="Object 128">
            <a:extLst>
              <a:ext uri="{FF2B5EF4-FFF2-40B4-BE49-F238E27FC236}">
                <a16:creationId xmlns:a16="http://schemas.microsoft.com/office/drawing/2014/main" id="{8F74FCB2-8A4A-3893-683D-1AB79B4A3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0" name="Object 128">
                        <a:extLst>
                          <a:ext uri="{FF2B5EF4-FFF2-40B4-BE49-F238E27FC236}">
                            <a16:creationId xmlns:a16="http://schemas.microsoft.com/office/drawing/2014/main" id="{8F74FCB2-8A4A-3893-683D-1AB79B4A3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1" name="Object 129">
            <a:extLst>
              <a:ext uri="{FF2B5EF4-FFF2-40B4-BE49-F238E27FC236}">
                <a16:creationId xmlns:a16="http://schemas.microsoft.com/office/drawing/2014/main" id="{4519522E-58FA-4166-D979-CF29F7185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1" name="Object 129">
                        <a:extLst>
                          <a:ext uri="{FF2B5EF4-FFF2-40B4-BE49-F238E27FC236}">
                            <a16:creationId xmlns:a16="http://schemas.microsoft.com/office/drawing/2014/main" id="{4519522E-58FA-4166-D979-CF29F7185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2" name="Object 130">
            <a:extLst>
              <a:ext uri="{FF2B5EF4-FFF2-40B4-BE49-F238E27FC236}">
                <a16:creationId xmlns:a16="http://schemas.microsoft.com/office/drawing/2014/main" id="{8FB54A7F-4F99-7AF8-D4CB-D39FECD06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2" name="Object 130">
                        <a:extLst>
                          <a:ext uri="{FF2B5EF4-FFF2-40B4-BE49-F238E27FC236}">
                            <a16:creationId xmlns:a16="http://schemas.microsoft.com/office/drawing/2014/main" id="{8FB54A7F-4F99-7AF8-D4CB-D39FECD06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3" name="Object 131">
            <a:extLst>
              <a:ext uri="{FF2B5EF4-FFF2-40B4-BE49-F238E27FC236}">
                <a16:creationId xmlns:a16="http://schemas.microsoft.com/office/drawing/2014/main" id="{8D925E97-4283-1181-D6E2-ADEFC1DF5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3" name="Object 131">
                        <a:extLst>
                          <a:ext uri="{FF2B5EF4-FFF2-40B4-BE49-F238E27FC236}">
                            <a16:creationId xmlns:a16="http://schemas.microsoft.com/office/drawing/2014/main" id="{8D925E97-4283-1181-D6E2-ADEFC1DF5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4" name="Object 132">
            <a:extLst>
              <a:ext uri="{FF2B5EF4-FFF2-40B4-BE49-F238E27FC236}">
                <a16:creationId xmlns:a16="http://schemas.microsoft.com/office/drawing/2014/main" id="{56D069C9-8062-28AB-18EB-7BAC32415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4" name="Object 132">
                        <a:extLst>
                          <a:ext uri="{FF2B5EF4-FFF2-40B4-BE49-F238E27FC236}">
                            <a16:creationId xmlns:a16="http://schemas.microsoft.com/office/drawing/2014/main" id="{56D069C9-8062-28AB-18EB-7BAC32415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5" name="Object 133">
            <a:extLst>
              <a:ext uri="{FF2B5EF4-FFF2-40B4-BE49-F238E27FC236}">
                <a16:creationId xmlns:a16="http://schemas.microsoft.com/office/drawing/2014/main" id="{E6816BB9-45D5-2064-8599-8ABFBE7F5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5" name="Object 133">
                        <a:extLst>
                          <a:ext uri="{FF2B5EF4-FFF2-40B4-BE49-F238E27FC236}">
                            <a16:creationId xmlns:a16="http://schemas.microsoft.com/office/drawing/2014/main" id="{E6816BB9-45D5-2064-8599-8ABFBE7F5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6" name="Object 134">
            <a:extLst>
              <a:ext uri="{FF2B5EF4-FFF2-40B4-BE49-F238E27FC236}">
                <a16:creationId xmlns:a16="http://schemas.microsoft.com/office/drawing/2014/main" id="{59C94FBD-0F8B-6B0D-3B92-C969C9272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6" name="Object 134">
                        <a:extLst>
                          <a:ext uri="{FF2B5EF4-FFF2-40B4-BE49-F238E27FC236}">
                            <a16:creationId xmlns:a16="http://schemas.microsoft.com/office/drawing/2014/main" id="{59C94FBD-0F8B-6B0D-3B92-C969C9272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7" name="Object 135">
            <a:extLst>
              <a:ext uri="{FF2B5EF4-FFF2-40B4-BE49-F238E27FC236}">
                <a16:creationId xmlns:a16="http://schemas.microsoft.com/office/drawing/2014/main" id="{54D7DE8C-ABF9-FA32-2132-752138444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7" name="Object 135">
                        <a:extLst>
                          <a:ext uri="{FF2B5EF4-FFF2-40B4-BE49-F238E27FC236}">
                            <a16:creationId xmlns:a16="http://schemas.microsoft.com/office/drawing/2014/main" id="{54D7DE8C-ABF9-FA32-2132-752138444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8" name="Object 136">
            <a:extLst>
              <a:ext uri="{FF2B5EF4-FFF2-40B4-BE49-F238E27FC236}">
                <a16:creationId xmlns:a16="http://schemas.microsoft.com/office/drawing/2014/main" id="{FC263C64-132F-A579-1DC1-FC6C58773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8" name="Object 136">
                        <a:extLst>
                          <a:ext uri="{FF2B5EF4-FFF2-40B4-BE49-F238E27FC236}">
                            <a16:creationId xmlns:a16="http://schemas.microsoft.com/office/drawing/2014/main" id="{FC263C64-132F-A579-1DC1-FC6C58773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9" name="Object 137">
            <a:extLst>
              <a:ext uri="{FF2B5EF4-FFF2-40B4-BE49-F238E27FC236}">
                <a16:creationId xmlns:a16="http://schemas.microsoft.com/office/drawing/2014/main" id="{E1AE897E-F536-11A0-2473-D49D14728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9" name="Object 137">
                        <a:extLst>
                          <a:ext uri="{FF2B5EF4-FFF2-40B4-BE49-F238E27FC236}">
                            <a16:creationId xmlns:a16="http://schemas.microsoft.com/office/drawing/2014/main" id="{E1AE897E-F536-11A0-2473-D49D14728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70" name="Object 138">
            <a:extLst>
              <a:ext uri="{FF2B5EF4-FFF2-40B4-BE49-F238E27FC236}">
                <a16:creationId xmlns:a16="http://schemas.microsoft.com/office/drawing/2014/main" id="{306EB0F9-9066-1CE8-D414-CE97256E4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410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70" name="Object 138">
                        <a:extLst>
                          <a:ext uri="{FF2B5EF4-FFF2-40B4-BE49-F238E27FC236}">
                            <a16:creationId xmlns:a16="http://schemas.microsoft.com/office/drawing/2014/main" id="{306EB0F9-9066-1CE8-D414-CE97256E4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75" name="Line 143">
            <a:extLst>
              <a:ext uri="{FF2B5EF4-FFF2-40B4-BE49-F238E27FC236}">
                <a16:creationId xmlns:a16="http://schemas.microsoft.com/office/drawing/2014/main" id="{68351185-8C53-DE6B-CF47-F5560394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905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76" name="Line 144">
            <a:extLst>
              <a:ext uri="{FF2B5EF4-FFF2-40B4-BE49-F238E27FC236}">
                <a16:creationId xmlns:a16="http://schemas.microsoft.com/office/drawing/2014/main" id="{5281D982-74D1-422E-B0BF-124EA6055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038600"/>
            <a:ext cx="891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Rectangle 145">
            <a:extLst>
              <a:ext uri="{FF2B5EF4-FFF2-40B4-BE49-F238E27FC236}">
                <a16:creationId xmlns:a16="http://schemas.microsoft.com/office/drawing/2014/main" id="{375A14D7-7218-F0EA-F3E8-02FE816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8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0978" name="WordArt 146">
            <a:extLst>
              <a:ext uri="{FF2B5EF4-FFF2-40B4-BE49-F238E27FC236}">
                <a16:creationId xmlns:a16="http://schemas.microsoft.com/office/drawing/2014/main" id="{124F2ED3-D3C2-9F03-3021-CDA3391B5E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67800" y="3733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0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0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0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0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2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2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nimBg="1"/>
      <p:bldP spid="120868" grpId="0" animBg="1"/>
      <p:bldP spid="120870" grpId="0" animBg="1"/>
      <p:bldP spid="120871" grpId="0" animBg="1"/>
      <p:bldP spid="120872" grpId="0" animBg="1"/>
      <p:bldP spid="120873" grpId="0" animBg="1"/>
      <p:bldP spid="120874" grpId="0" animBg="1"/>
      <p:bldP spid="120876" grpId="0" animBg="1"/>
      <p:bldP spid="120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F186B1E9-A5F7-7C31-5492-A98CF7054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7239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04D6314F-02E6-F250-CACF-0C8BBD28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55" name="Object 3">
            <a:extLst>
              <a:ext uri="{FF2B5EF4-FFF2-40B4-BE49-F238E27FC236}">
                <a16:creationId xmlns:a16="http://schemas.microsoft.com/office/drawing/2014/main" id="{495AC33B-72C8-68ED-153D-C4378A47B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99473"/>
              </p:ext>
            </p:extLst>
          </p:nvPr>
        </p:nvGraphicFramePr>
        <p:xfrm>
          <a:off x="8403508" y="1219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5955" name="Object 3">
                        <a:extLst>
                          <a:ext uri="{FF2B5EF4-FFF2-40B4-BE49-F238E27FC236}">
                            <a16:creationId xmlns:a16="http://schemas.microsoft.com/office/drawing/2014/main" id="{495AC33B-72C8-68ED-153D-C4378A47B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08" y="1219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>
            <a:extLst>
              <a:ext uri="{FF2B5EF4-FFF2-40B4-BE49-F238E27FC236}">
                <a16:creationId xmlns:a16="http://schemas.microsoft.com/office/drawing/2014/main" id="{6C934042-3E1A-26DD-7BFD-C9C493156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63011"/>
              </p:ext>
            </p:extLst>
          </p:nvPr>
        </p:nvGraphicFramePr>
        <p:xfrm>
          <a:off x="2743200" y="9779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5956" name="Object 4">
                        <a:extLst>
                          <a:ext uri="{FF2B5EF4-FFF2-40B4-BE49-F238E27FC236}">
                            <a16:creationId xmlns:a16="http://schemas.microsoft.com/office/drawing/2014/main" id="{6C934042-3E1A-26DD-7BFD-C9C493156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779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A6E8D16E-C724-D8AE-9EB8-C8645E79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65968"/>
              </p:ext>
            </p:extLst>
          </p:nvPr>
        </p:nvGraphicFramePr>
        <p:xfrm>
          <a:off x="3429000" y="1066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57" name="Object 5">
                        <a:extLst>
                          <a:ext uri="{FF2B5EF4-FFF2-40B4-BE49-F238E27FC236}">
                            <a16:creationId xmlns:a16="http://schemas.microsoft.com/office/drawing/2014/main" id="{A6E8D16E-C724-D8AE-9EB8-C8645E795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20798182-BC63-E4FF-3F37-33D4B53BF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60471"/>
              </p:ext>
            </p:extLst>
          </p:nvPr>
        </p:nvGraphicFramePr>
        <p:xfrm>
          <a:off x="4191000" y="1143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58" name="Object 6">
                        <a:extLst>
                          <a:ext uri="{FF2B5EF4-FFF2-40B4-BE49-F238E27FC236}">
                            <a16:creationId xmlns:a16="http://schemas.microsoft.com/office/drawing/2014/main" id="{20798182-BC63-E4FF-3F37-33D4B53BF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>
            <a:extLst>
              <a:ext uri="{FF2B5EF4-FFF2-40B4-BE49-F238E27FC236}">
                <a16:creationId xmlns:a16="http://schemas.microsoft.com/office/drawing/2014/main" id="{07D208C6-ECAA-E760-E395-DB1B3D9FB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11455"/>
              </p:ext>
            </p:extLst>
          </p:nvPr>
        </p:nvGraphicFramePr>
        <p:xfrm>
          <a:off x="4914900" y="11460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59" name="Object 7">
                        <a:extLst>
                          <a:ext uri="{FF2B5EF4-FFF2-40B4-BE49-F238E27FC236}">
                            <a16:creationId xmlns:a16="http://schemas.microsoft.com/office/drawing/2014/main" id="{07D208C6-ECAA-E760-E395-DB1B3D9FB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1460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05DE2FB7-C411-E226-8C5D-8BDC4F89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3529"/>
              </p:ext>
            </p:extLst>
          </p:nvPr>
        </p:nvGraphicFramePr>
        <p:xfrm>
          <a:off x="5619750" y="115529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0" name="Object 8">
                        <a:extLst>
                          <a:ext uri="{FF2B5EF4-FFF2-40B4-BE49-F238E27FC236}">
                            <a16:creationId xmlns:a16="http://schemas.microsoft.com/office/drawing/2014/main" id="{05DE2FB7-C411-E226-8C5D-8BDC4F89C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115529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4A9CD2F9-6EC1-CCBF-E2E6-18CAD1CE1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65435"/>
              </p:ext>
            </p:extLst>
          </p:nvPr>
        </p:nvGraphicFramePr>
        <p:xfrm>
          <a:off x="6305550" y="109855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1" name="Object 9">
                        <a:extLst>
                          <a:ext uri="{FF2B5EF4-FFF2-40B4-BE49-F238E27FC236}">
                            <a16:creationId xmlns:a16="http://schemas.microsoft.com/office/drawing/2014/main" id="{4A9CD2F9-6EC1-CCBF-E2E6-18CAD1CE1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09855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03E524AA-94B4-43E4-84D2-2E825929B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67131"/>
              </p:ext>
            </p:extLst>
          </p:nvPr>
        </p:nvGraphicFramePr>
        <p:xfrm>
          <a:off x="7696200" y="119810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5962" name="Object 10">
                        <a:extLst>
                          <a:ext uri="{FF2B5EF4-FFF2-40B4-BE49-F238E27FC236}">
                            <a16:creationId xmlns:a16="http://schemas.microsoft.com/office/drawing/2014/main" id="{03E524AA-94B4-43E4-84D2-2E825929B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9810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>
            <a:extLst>
              <a:ext uri="{FF2B5EF4-FFF2-40B4-BE49-F238E27FC236}">
                <a16:creationId xmlns:a16="http://schemas.microsoft.com/office/drawing/2014/main" id="{4044084B-10DA-0BFC-518A-FB6815FC6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4365"/>
              </p:ext>
            </p:extLst>
          </p:nvPr>
        </p:nvGraphicFramePr>
        <p:xfrm>
          <a:off x="6991350" y="114054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3" name="Object 11">
                        <a:extLst>
                          <a:ext uri="{FF2B5EF4-FFF2-40B4-BE49-F238E27FC236}">
                            <a16:creationId xmlns:a16="http://schemas.microsoft.com/office/drawing/2014/main" id="{4044084B-10DA-0BFC-518A-FB6815FC6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4054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Oval 12">
            <a:extLst>
              <a:ext uri="{FF2B5EF4-FFF2-40B4-BE49-F238E27FC236}">
                <a16:creationId xmlns:a16="http://schemas.microsoft.com/office/drawing/2014/main" id="{F02610D2-5FB2-04CD-3F16-D9B687C3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5" name="Object 13">
            <a:extLst>
              <a:ext uri="{FF2B5EF4-FFF2-40B4-BE49-F238E27FC236}">
                <a16:creationId xmlns:a16="http://schemas.microsoft.com/office/drawing/2014/main" id="{9FA073DB-51F9-7B0C-03BE-F7E0EFF58EF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65" name="Object 13">
                        <a:extLst>
                          <a:ext uri="{FF2B5EF4-FFF2-40B4-BE49-F238E27FC236}">
                            <a16:creationId xmlns:a16="http://schemas.microsoft.com/office/drawing/2014/main" id="{9FA073DB-51F9-7B0C-03BE-F7E0EFF58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Oval 14">
            <a:extLst>
              <a:ext uri="{FF2B5EF4-FFF2-40B4-BE49-F238E27FC236}">
                <a16:creationId xmlns:a16="http://schemas.microsoft.com/office/drawing/2014/main" id="{5A786467-E982-2FE0-D681-983C7B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7" name="Object 15">
            <a:extLst>
              <a:ext uri="{FF2B5EF4-FFF2-40B4-BE49-F238E27FC236}">
                <a16:creationId xmlns:a16="http://schemas.microsoft.com/office/drawing/2014/main" id="{284B48E1-FEA7-ECF1-916B-1EE6FB103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67" name="Object 15">
                        <a:extLst>
                          <a:ext uri="{FF2B5EF4-FFF2-40B4-BE49-F238E27FC236}">
                            <a16:creationId xmlns:a16="http://schemas.microsoft.com/office/drawing/2014/main" id="{284B48E1-FEA7-ECF1-916B-1EE6FB103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8" name="Object 16">
            <a:extLst>
              <a:ext uri="{FF2B5EF4-FFF2-40B4-BE49-F238E27FC236}">
                <a16:creationId xmlns:a16="http://schemas.microsoft.com/office/drawing/2014/main" id="{8C0241E6-FD71-52EC-D301-CB7DBD4BB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68" name="Object 16">
                        <a:extLst>
                          <a:ext uri="{FF2B5EF4-FFF2-40B4-BE49-F238E27FC236}">
                            <a16:creationId xmlns:a16="http://schemas.microsoft.com/office/drawing/2014/main" id="{8C0241E6-FD71-52EC-D301-CB7DBD4BB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>
            <a:extLst>
              <a:ext uri="{FF2B5EF4-FFF2-40B4-BE49-F238E27FC236}">
                <a16:creationId xmlns:a16="http://schemas.microsoft.com/office/drawing/2014/main" id="{A439AF14-A774-CD0C-A033-01DDE76CD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69" name="Object 17">
                        <a:extLst>
                          <a:ext uri="{FF2B5EF4-FFF2-40B4-BE49-F238E27FC236}">
                            <a16:creationId xmlns:a16="http://schemas.microsoft.com/office/drawing/2014/main" id="{A439AF14-A774-CD0C-A033-01DDE76CD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>
            <a:extLst>
              <a:ext uri="{FF2B5EF4-FFF2-40B4-BE49-F238E27FC236}">
                <a16:creationId xmlns:a16="http://schemas.microsoft.com/office/drawing/2014/main" id="{97CBDB55-E883-FC31-AC2D-58DD0DD3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70" name="Object 18">
                        <a:extLst>
                          <a:ext uri="{FF2B5EF4-FFF2-40B4-BE49-F238E27FC236}">
                            <a16:creationId xmlns:a16="http://schemas.microsoft.com/office/drawing/2014/main" id="{97CBDB55-E883-FC31-AC2D-58DD0DD3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>
            <a:extLst>
              <a:ext uri="{FF2B5EF4-FFF2-40B4-BE49-F238E27FC236}">
                <a16:creationId xmlns:a16="http://schemas.microsoft.com/office/drawing/2014/main" id="{E0A3C59B-BC0A-2141-93F0-C6DFCCF4B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1" name="Object 19">
                        <a:extLst>
                          <a:ext uri="{FF2B5EF4-FFF2-40B4-BE49-F238E27FC236}">
                            <a16:creationId xmlns:a16="http://schemas.microsoft.com/office/drawing/2014/main" id="{E0A3C59B-BC0A-2141-93F0-C6DFCCF4B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>
            <a:extLst>
              <a:ext uri="{FF2B5EF4-FFF2-40B4-BE49-F238E27FC236}">
                <a16:creationId xmlns:a16="http://schemas.microsoft.com/office/drawing/2014/main" id="{89B10FA0-14C8-F136-AF9C-BF57E23A0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72" name="Object 20">
                        <a:extLst>
                          <a:ext uri="{FF2B5EF4-FFF2-40B4-BE49-F238E27FC236}">
                            <a16:creationId xmlns:a16="http://schemas.microsoft.com/office/drawing/2014/main" id="{89B10FA0-14C8-F136-AF9C-BF57E23A0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>
            <a:extLst>
              <a:ext uri="{FF2B5EF4-FFF2-40B4-BE49-F238E27FC236}">
                <a16:creationId xmlns:a16="http://schemas.microsoft.com/office/drawing/2014/main" id="{F7D45D42-82A4-2117-E671-2DA7967DB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73" name="Object 21">
                        <a:extLst>
                          <a:ext uri="{FF2B5EF4-FFF2-40B4-BE49-F238E27FC236}">
                            <a16:creationId xmlns:a16="http://schemas.microsoft.com/office/drawing/2014/main" id="{F7D45D42-82A4-2117-E671-2DA7967D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>
            <a:extLst>
              <a:ext uri="{FF2B5EF4-FFF2-40B4-BE49-F238E27FC236}">
                <a16:creationId xmlns:a16="http://schemas.microsoft.com/office/drawing/2014/main" id="{30DE80B2-8435-CDF1-E409-537010CBC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74" name="Object 22">
                        <a:extLst>
                          <a:ext uri="{FF2B5EF4-FFF2-40B4-BE49-F238E27FC236}">
                            <a16:creationId xmlns:a16="http://schemas.microsoft.com/office/drawing/2014/main" id="{30DE80B2-8435-CDF1-E409-537010CBC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WordArt 23">
            <a:extLst>
              <a:ext uri="{FF2B5EF4-FFF2-40B4-BE49-F238E27FC236}">
                <a16:creationId xmlns:a16="http://schemas.microsoft.com/office/drawing/2014/main" id="{4CF9B651-EDC6-9ADD-FFA6-A5A0D0F45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5976" name="WordArt 24">
            <a:extLst>
              <a:ext uri="{FF2B5EF4-FFF2-40B4-BE49-F238E27FC236}">
                <a16:creationId xmlns:a16="http://schemas.microsoft.com/office/drawing/2014/main" id="{9EC41D38-1B6D-EAA2-ECDB-3247E5021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5977" name="WordArt 25">
            <a:extLst>
              <a:ext uri="{FF2B5EF4-FFF2-40B4-BE49-F238E27FC236}">
                <a16:creationId xmlns:a16="http://schemas.microsoft.com/office/drawing/2014/main" id="{61AB68C2-E425-BAAD-6093-94EFD281D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1155290"/>
            <a:ext cx="609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>
            <a:extLst>
              <a:ext uri="{FF2B5EF4-FFF2-40B4-BE49-F238E27FC236}">
                <a16:creationId xmlns:a16="http://schemas.microsoft.com/office/drawing/2014/main" id="{2CFF4E53-41AE-C84F-C836-1CE7D296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6981" name="WordArt 5">
            <a:extLst>
              <a:ext uri="{FF2B5EF4-FFF2-40B4-BE49-F238E27FC236}">
                <a16:creationId xmlns:a16="http://schemas.microsoft.com/office/drawing/2014/main" id="{8AABA98D-FE15-F906-C7B8-4BAF2BD5D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179B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D4762A6E-F5FF-0873-591E-2D80A183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038600" cy="3048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7C25FE41-F3D6-656D-4280-6E103DB2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4677"/>
            <a:ext cx="4572000" cy="3438524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84" name="Object 8">
            <a:extLst>
              <a:ext uri="{FF2B5EF4-FFF2-40B4-BE49-F238E27FC236}">
                <a16:creationId xmlns:a16="http://schemas.microsoft.com/office/drawing/2014/main" id="{0887BD27-1ED9-4519-772D-4A4EE66E3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6984" name="Object 8">
                        <a:extLst>
                          <a:ext uri="{FF2B5EF4-FFF2-40B4-BE49-F238E27FC236}">
                            <a16:creationId xmlns:a16="http://schemas.microsoft.com/office/drawing/2014/main" id="{0887BD27-1ED9-4519-772D-4A4EE66E3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>
            <a:extLst>
              <a:ext uri="{FF2B5EF4-FFF2-40B4-BE49-F238E27FC236}">
                <a16:creationId xmlns:a16="http://schemas.microsoft.com/office/drawing/2014/main" id="{FE4A19C5-EFF3-0212-4E24-5FDA7E77A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85" name="Object 9">
                        <a:extLst>
                          <a:ext uri="{FF2B5EF4-FFF2-40B4-BE49-F238E27FC236}">
                            <a16:creationId xmlns:a16="http://schemas.microsoft.com/office/drawing/2014/main" id="{FE4A19C5-EFF3-0212-4E24-5FDA7E77A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>
            <a:extLst>
              <a:ext uri="{FF2B5EF4-FFF2-40B4-BE49-F238E27FC236}">
                <a16:creationId xmlns:a16="http://schemas.microsoft.com/office/drawing/2014/main" id="{39CC6EE2-DF93-C062-5D2C-BF7124444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8641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86" name="Object 10">
                        <a:extLst>
                          <a:ext uri="{FF2B5EF4-FFF2-40B4-BE49-F238E27FC236}">
                            <a16:creationId xmlns:a16="http://schemas.microsoft.com/office/drawing/2014/main" id="{39CC6EE2-DF93-C062-5D2C-BF7124444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8641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>
            <a:extLst>
              <a:ext uri="{FF2B5EF4-FFF2-40B4-BE49-F238E27FC236}">
                <a16:creationId xmlns:a16="http://schemas.microsoft.com/office/drawing/2014/main" id="{DE64C812-D385-63EA-8E8A-8E518114F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10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87" name="Object 11">
                        <a:extLst>
                          <a:ext uri="{FF2B5EF4-FFF2-40B4-BE49-F238E27FC236}">
                            <a16:creationId xmlns:a16="http://schemas.microsoft.com/office/drawing/2014/main" id="{DE64C812-D385-63EA-8E8A-8E518114F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>
            <a:extLst>
              <a:ext uri="{FF2B5EF4-FFF2-40B4-BE49-F238E27FC236}">
                <a16:creationId xmlns:a16="http://schemas.microsoft.com/office/drawing/2014/main" id="{D422FB83-7C43-94D3-2803-C75F36832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88" name="Object 12">
                        <a:extLst>
                          <a:ext uri="{FF2B5EF4-FFF2-40B4-BE49-F238E27FC236}">
                            <a16:creationId xmlns:a16="http://schemas.microsoft.com/office/drawing/2014/main" id="{D422FB83-7C43-94D3-2803-C75F36832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9" name="Object 13">
            <a:extLst>
              <a:ext uri="{FF2B5EF4-FFF2-40B4-BE49-F238E27FC236}">
                <a16:creationId xmlns:a16="http://schemas.microsoft.com/office/drawing/2014/main" id="{4300B4CB-F49D-2B1C-1A2D-DC0F9C3A3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6989" name="Object 13">
                        <a:extLst>
                          <a:ext uri="{FF2B5EF4-FFF2-40B4-BE49-F238E27FC236}">
                            <a16:creationId xmlns:a16="http://schemas.microsoft.com/office/drawing/2014/main" id="{4300B4CB-F49D-2B1C-1A2D-DC0F9C3A3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>
            <a:extLst>
              <a:ext uri="{FF2B5EF4-FFF2-40B4-BE49-F238E27FC236}">
                <a16:creationId xmlns:a16="http://schemas.microsoft.com/office/drawing/2014/main" id="{E0671FF7-D3EF-09AF-2E79-EDD4B7AA0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797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0" name="Object 14">
                        <a:extLst>
                          <a:ext uri="{FF2B5EF4-FFF2-40B4-BE49-F238E27FC236}">
                            <a16:creationId xmlns:a16="http://schemas.microsoft.com/office/drawing/2014/main" id="{E0671FF7-D3EF-09AF-2E79-EDD4B7AA0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97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1" name="Object 15">
            <a:extLst>
              <a:ext uri="{FF2B5EF4-FFF2-40B4-BE49-F238E27FC236}">
                <a16:creationId xmlns:a16="http://schemas.microsoft.com/office/drawing/2014/main" id="{FF694A8A-44FC-7920-65F2-89BCE940F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1" name="Object 15">
                        <a:extLst>
                          <a:ext uri="{FF2B5EF4-FFF2-40B4-BE49-F238E27FC236}">
                            <a16:creationId xmlns:a16="http://schemas.microsoft.com/office/drawing/2014/main" id="{FF694A8A-44FC-7920-65F2-89BCE940F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2" name="Object 16">
            <a:extLst>
              <a:ext uri="{FF2B5EF4-FFF2-40B4-BE49-F238E27FC236}">
                <a16:creationId xmlns:a16="http://schemas.microsoft.com/office/drawing/2014/main" id="{D0015F67-4846-843B-CA7A-191DC712E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2" name="Object 16">
                        <a:extLst>
                          <a:ext uri="{FF2B5EF4-FFF2-40B4-BE49-F238E27FC236}">
                            <a16:creationId xmlns:a16="http://schemas.microsoft.com/office/drawing/2014/main" id="{D0015F67-4846-843B-CA7A-191DC712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Oval 17">
            <a:extLst>
              <a:ext uri="{FF2B5EF4-FFF2-40B4-BE49-F238E27FC236}">
                <a16:creationId xmlns:a16="http://schemas.microsoft.com/office/drawing/2014/main" id="{3914A377-0450-5FAA-0753-D5D3255A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9144000" cy="2057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94" name="Object 18">
            <a:extLst>
              <a:ext uri="{FF2B5EF4-FFF2-40B4-BE49-F238E27FC236}">
                <a16:creationId xmlns:a16="http://schemas.microsoft.com/office/drawing/2014/main" id="{D40C20CA-98B7-32C6-2D1C-DF99DB79C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35936"/>
              </p:ext>
            </p:extLst>
          </p:nvPr>
        </p:nvGraphicFramePr>
        <p:xfrm>
          <a:off x="297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6994" name="Object 18">
                        <a:extLst>
                          <a:ext uri="{FF2B5EF4-FFF2-40B4-BE49-F238E27FC236}">
                            <a16:creationId xmlns:a16="http://schemas.microsoft.com/office/drawing/2014/main" id="{D40C20CA-98B7-32C6-2D1C-DF99DB79C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5" name="Object 19">
            <a:extLst>
              <a:ext uri="{FF2B5EF4-FFF2-40B4-BE49-F238E27FC236}">
                <a16:creationId xmlns:a16="http://schemas.microsoft.com/office/drawing/2014/main" id="{6654B1FB-32E3-2502-7560-83BDDA72F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6580"/>
              </p:ext>
            </p:extLst>
          </p:nvPr>
        </p:nvGraphicFramePr>
        <p:xfrm>
          <a:off x="2209800" y="6858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95" name="Object 19">
                        <a:extLst>
                          <a:ext uri="{FF2B5EF4-FFF2-40B4-BE49-F238E27FC236}">
                            <a16:creationId xmlns:a16="http://schemas.microsoft.com/office/drawing/2014/main" id="{6654B1FB-32E3-2502-7560-83BDDA72F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>
            <a:extLst>
              <a:ext uri="{FF2B5EF4-FFF2-40B4-BE49-F238E27FC236}">
                <a16:creationId xmlns:a16="http://schemas.microsoft.com/office/drawing/2014/main" id="{A013116C-3839-0779-AB24-48E4CBB76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76692"/>
              </p:ext>
            </p:extLst>
          </p:nvPr>
        </p:nvGraphicFramePr>
        <p:xfrm>
          <a:off x="8001000" y="609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96" name="Object 20">
                        <a:extLst>
                          <a:ext uri="{FF2B5EF4-FFF2-40B4-BE49-F238E27FC236}">
                            <a16:creationId xmlns:a16="http://schemas.microsoft.com/office/drawing/2014/main" id="{A013116C-3839-0779-AB24-48E4CBB76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9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21">
            <a:extLst>
              <a:ext uri="{FF2B5EF4-FFF2-40B4-BE49-F238E27FC236}">
                <a16:creationId xmlns:a16="http://schemas.microsoft.com/office/drawing/2014/main" id="{679D7D62-738C-7FB5-7448-504742BD7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04967"/>
              </p:ext>
            </p:extLst>
          </p:nvPr>
        </p:nvGraphicFramePr>
        <p:xfrm>
          <a:off x="3657600" y="685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97" name="Object 21">
                        <a:extLst>
                          <a:ext uri="{FF2B5EF4-FFF2-40B4-BE49-F238E27FC236}">
                            <a16:creationId xmlns:a16="http://schemas.microsoft.com/office/drawing/2014/main" id="{679D7D62-738C-7FB5-7448-504742BD7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22">
            <a:extLst>
              <a:ext uri="{FF2B5EF4-FFF2-40B4-BE49-F238E27FC236}">
                <a16:creationId xmlns:a16="http://schemas.microsoft.com/office/drawing/2014/main" id="{079CC08A-0D48-97BD-1DD9-8AD0A225B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8003"/>
              </p:ext>
            </p:extLst>
          </p:nvPr>
        </p:nvGraphicFramePr>
        <p:xfrm>
          <a:off x="44196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98" name="Object 22">
                        <a:extLst>
                          <a:ext uri="{FF2B5EF4-FFF2-40B4-BE49-F238E27FC236}">
                            <a16:creationId xmlns:a16="http://schemas.microsoft.com/office/drawing/2014/main" id="{079CC08A-0D48-97BD-1DD9-8AD0A225B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>
            <a:extLst>
              <a:ext uri="{FF2B5EF4-FFF2-40B4-BE49-F238E27FC236}">
                <a16:creationId xmlns:a16="http://schemas.microsoft.com/office/drawing/2014/main" id="{30F5380E-C0D3-1CAB-F091-D7B4C8EFB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7309"/>
              </p:ext>
            </p:extLst>
          </p:nvPr>
        </p:nvGraphicFramePr>
        <p:xfrm>
          <a:off x="58674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0" name="Object 24">
                        <a:extLst>
                          <a:ext uri="{FF2B5EF4-FFF2-40B4-BE49-F238E27FC236}">
                            <a16:creationId xmlns:a16="http://schemas.microsoft.com/office/drawing/2014/main" id="{30F5380E-C0D3-1CAB-F091-D7B4C8EFB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1" name="Object 25">
            <a:extLst>
              <a:ext uri="{FF2B5EF4-FFF2-40B4-BE49-F238E27FC236}">
                <a16:creationId xmlns:a16="http://schemas.microsoft.com/office/drawing/2014/main" id="{EF22F610-3432-CCE5-E25F-069FCA89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70141"/>
              </p:ext>
            </p:extLst>
          </p:nvPr>
        </p:nvGraphicFramePr>
        <p:xfrm>
          <a:off x="6553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1" name="Object 25">
                        <a:extLst>
                          <a:ext uri="{FF2B5EF4-FFF2-40B4-BE49-F238E27FC236}">
                            <a16:creationId xmlns:a16="http://schemas.microsoft.com/office/drawing/2014/main" id="{EF22F610-3432-CCE5-E25F-069FCA893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2" name="Object 26">
            <a:extLst>
              <a:ext uri="{FF2B5EF4-FFF2-40B4-BE49-F238E27FC236}">
                <a16:creationId xmlns:a16="http://schemas.microsoft.com/office/drawing/2014/main" id="{F3F84AEF-A323-6F1E-5EB2-205DBF237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9931"/>
              </p:ext>
            </p:extLst>
          </p:nvPr>
        </p:nvGraphicFramePr>
        <p:xfrm>
          <a:off x="7239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2" name="Object 26">
                        <a:extLst>
                          <a:ext uri="{FF2B5EF4-FFF2-40B4-BE49-F238E27FC236}">
                            <a16:creationId xmlns:a16="http://schemas.microsoft.com/office/drawing/2014/main" id="{F3F84AEF-A323-6F1E-5EB2-205DBF237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3" name="Object 27">
            <a:extLst>
              <a:ext uri="{FF2B5EF4-FFF2-40B4-BE49-F238E27FC236}">
                <a16:creationId xmlns:a16="http://schemas.microsoft.com/office/drawing/2014/main" id="{64DC6C46-3801-E705-D5FB-FAF181267B89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93930220"/>
              </p:ext>
            </p:extLst>
          </p:nvPr>
        </p:nvGraphicFramePr>
        <p:xfrm>
          <a:off x="5105400" y="762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7003" name="Object 27">
                        <a:extLst>
                          <a:ext uri="{FF2B5EF4-FFF2-40B4-BE49-F238E27FC236}">
                            <a16:creationId xmlns:a16="http://schemas.microsoft.com/office/drawing/2014/main" id="{64DC6C46-3801-E705-D5FB-FAF18126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5" name="WordArt 29">
            <a:extLst>
              <a:ext uri="{FF2B5EF4-FFF2-40B4-BE49-F238E27FC236}">
                <a16:creationId xmlns:a16="http://schemas.microsoft.com/office/drawing/2014/main" id="{AA50A041-9C3E-8909-0F0B-662DCB567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0" y="6858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494AE1-C147-7B2F-D5E4-23966C0AF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D7831F96-7606-49FD-7004-C301B1BB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A7F02A34-8C29-40D1-ABCE-A2F74A9B7C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FBACDF-35A9-6813-F33C-1FDFA1007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D3BEBAC1-D3B6-334A-526E-7EEEA66E3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1 - 8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A67EF2C3-87B0-CCCA-545C-81AFE9C0A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2 - 7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6A5FF499-F2A7-6AD0-B0AA-8B76D2E02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914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WordArt 12">
            <a:extLst>
              <a:ext uri="{FF2B5EF4-FFF2-40B4-BE49-F238E27FC236}">
                <a16:creationId xmlns:a16="http://schemas.microsoft.com/office/drawing/2014/main" id="{82AF666F-220E-C33D-4B61-DB3FC4B471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3 - 6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C5ED24B1-46DF-0F47-5AA0-7B4E20EB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8382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WordArt 14">
            <a:extLst>
              <a:ext uri="{FF2B5EF4-FFF2-40B4-BE49-F238E27FC236}">
                <a16:creationId xmlns:a16="http://schemas.microsoft.com/office/drawing/2014/main" id="{AA138AF8-3451-3846-5DBF-E4D8161B94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4 - 5</a:t>
            </a: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4E993341-E8F2-BD5E-EFF9-5E9C7337D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0D1F54-0961-4862-B0EF-1D0A795A3D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1077FDAC-B24A-39A8-3894-7F75BE153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8001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Trồng cây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23"/>
    </mc:Choice>
    <mc:Fallback xmlns="">
      <p:transition spd="slow" advTm="8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12290" y="1"/>
            <a:ext cx="12192000" cy="6857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643335" y="1905000"/>
            <a:ext cx="890533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34"/>
              </a:lnSpc>
            </a:pPr>
            <a:r>
              <a:rPr lang="en-US" sz="40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C42FF4BD-BE04-3540-41DD-312863C2F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số lượng trong phạm vi 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extLst>
              <a:ext uri="{FF2B5EF4-FFF2-40B4-BE49-F238E27FC236}">
                <a16:creationId xmlns:a16="http://schemas.microsoft.com/office/drawing/2014/main" id="{38A01FDD-C56A-A72D-2C4F-D3D7FC56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3733800" cy="990600"/>
          </a:xfrm>
          <a:prstGeom prst="wedgeEllipseCallout">
            <a:avLst>
              <a:gd name="adj1" fmla="val -48722"/>
              <a:gd name="adj2" fmla="val -100639"/>
            </a:avLst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Cã bao nhiªu c©y t¸o ?</a:t>
            </a:r>
          </a:p>
        </p:txBody>
      </p:sp>
      <p:sp>
        <p:nvSpPr>
          <p:cNvPr id="112643" name="AutoShape 3">
            <a:extLst>
              <a:ext uri="{FF2B5EF4-FFF2-40B4-BE49-F238E27FC236}">
                <a16:creationId xmlns:a16="http://schemas.microsoft.com/office/drawing/2014/main" id="{5A51C8B1-7D25-7083-E851-309F56EE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257800" cy="990600"/>
          </a:xfrm>
          <a:prstGeom prst="wedgeEllipseCallout">
            <a:avLst>
              <a:gd name="adj1" fmla="val -48764"/>
              <a:gd name="adj2" fmla="val -72435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Muèn cã 9 c©y ph¶i lµm thÕ nµo ?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E4755EEF-01A5-CCFF-DB9E-EC5D6A30219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5486400" cy="5156200"/>
            <a:chOff x="3168" y="1536"/>
            <a:chExt cx="2592" cy="2528"/>
          </a:xfrm>
        </p:grpSpPr>
        <p:grpSp>
          <p:nvGrpSpPr>
            <p:cNvPr id="5145" name="Group 5">
              <a:extLst>
                <a:ext uri="{FF2B5EF4-FFF2-40B4-BE49-F238E27FC236}">
                  <a16:creationId xmlns:a16="http://schemas.microsoft.com/office/drawing/2014/main" id="{6F10F49B-0069-8FC3-4C22-0D52E1B02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5200" name="Object 6">
                <a:extLst>
                  <a:ext uri="{FF2B5EF4-FFF2-40B4-BE49-F238E27FC236}">
                    <a16:creationId xmlns:a16="http://schemas.microsoft.com/office/drawing/2014/main" id="{9BC7115B-BB3A-348B-9DAE-B2BC3AA016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" name="Clip" r:id="rId3" imgW="4062413" imgH="3452813" progId="MS_ClipArt_Gallery.2">
                      <p:embed/>
                    </p:oleObj>
                  </mc:Choice>
                  <mc:Fallback>
                    <p:oleObj name="Clip" r:id="rId3" imgW="4062413" imgH="3452813" progId="MS_ClipArt_Gallery.2">
                      <p:embed/>
                      <p:pic>
                        <p:nvPicPr>
                          <p:cNvPr id="5200" name="Object 6">
                            <a:extLst>
                              <a:ext uri="{FF2B5EF4-FFF2-40B4-BE49-F238E27FC236}">
                                <a16:creationId xmlns:a16="http://schemas.microsoft.com/office/drawing/2014/main" id="{9BC7115B-BB3A-348B-9DAE-B2BC3AA016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01" name="Group 7">
                <a:extLst>
                  <a:ext uri="{FF2B5EF4-FFF2-40B4-BE49-F238E27FC236}">
                    <a16:creationId xmlns:a16="http://schemas.microsoft.com/office/drawing/2014/main" id="{25CBC11A-04FA-9FAC-4BE1-F97B0BF41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202" name="Object 8">
                  <a:extLst>
                    <a:ext uri="{FF2B5EF4-FFF2-40B4-BE49-F238E27FC236}">
                      <a16:creationId xmlns:a16="http://schemas.microsoft.com/office/drawing/2014/main" id="{BE25F80F-87C2-6701-DCA1-E77716DDBB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1" name="Clip" r:id="rId5" imgW="475013" imgH="592853" progId="MS_ClipArt_Gallery.2">
                        <p:embed/>
                      </p:oleObj>
                    </mc:Choice>
                    <mc:Fallback>
                      <p:oleObj name="Clip" r:id="rId5" imgW="475013" imgH="592853" progId="MS_ClipArt_Gallery.2">
                        <p:embed/>
                        <p:pic>
                          <p:nvPicPr>
                            <p:cNvPr id="5202" name="Object 8">
                              <a:extLst>
                                <a:ext uri="{FF2B5EF4-FFF2-40B4-BE49-F238E27FC236}">
                                  <a16:creationId xmlns:a16="http://schemas.microsoft.com/office/drawing/2014/main" id="{BE25F80F-87C2-6701-DCA1-E77716DDBB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203" name="Group 9">
                  <a:extLst>
                    <a:ext uri="{FF2B5EF4-FFF2-40B4-BE49-F238E27FC236}">
                      <a16:creationId xmlns:a16="http://schemas.microsoft.com/office/drawing/2014/main" id="{7C63A006-6C5B-FB25-E0D0-BD3E5251A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204" name="Object 10">
                    <a:extLst>
                      <a:ext uri="{FF2B5EF4-FFF2-40B4-BE49-F238E27FC236}">
                        <a16:creationId xmlns:a16="http://schemas.microsoft.com/office/drawing/2014/main" id="{FE90D6FD-227E-1A8E-D096-10E640C93E9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2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4" name="Object 10">
                                <a:extLst>
                                  <a:ext uri="{FF2B5EF4-FFF2-40B4-BE49-F238E27FC236}">
                                    <a16:creationId xmlns:a16="http://schemas.microsoft.com/office/drawing/2014/main" id="{FE90D6FD-227E-1A8E-D096-10E640C93E9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5" name="Object 11">
                    <a:extLst>
                      <a:ext uri="{FF2B5EF4-FFF2-40B4-BE49-F238E27FC236}">
                        <a16:creationId xmlns:a16="http://schemas.microsoft.com/office/drawing/2014/main" id="{C5A0688E-3ED4-32EA-001A-ADDA1E5CBC7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3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5" name="Object 11">
                                <a:extLst>
                                  <a:ext uri="{FF2B5EF4-FFF2-40B4-BE49-F238E27FC236}">
                                    <a16:creationId xmlns:a16="http://schemas.microsoft.com/office/drawing/2014/main" id="{C5A0688E-3ED4-32EA-001A-ADDA1E5CBC7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6" name="Object 12">
                    <a:extLst>
                      <a:ext uri="{FF2B5EF4-FFF2-40B4-BE49-F238E27FC236}">
                        <a16:creationId xmlns:a16="http://schemas.microsoft.com/office/drawing/2014/main" id="{5FB4D741-A4B1-567D-58E6-212254A3874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4"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206" name="Object 12">
                                <a:extLst>
                                  <a:ext uri="{FF2B5EF4-FFF2-40B4-BE49-F238E27FC236}">
                                    <a16:creationId xmlns:a16="http://schemas.microsoft.com/office/drawing/2014/main" id="{5FB4D741-A4B1-567D-58E6-212254A3874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7" name="Object 13">
                    <a:extLst>
                      <a:ext uri="{FF2B5EF4-FFF2-40B4-BE49-F238E27FC236}">
                        <a16:creationId xmlns:a16="http://schemas.microsoft.com/office/drawing/2014/main" id="{B8858E51-1077-1797-23DB-244A005E0C9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5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207" name="Object 13">
                                <a:extLst>
                                  <a:ext uri="{FF2B5EF4-FFF2-40B4-BE49-F238E27FC236}">
                                    <a16:creationId xmlns:a16="http://schemas.microsoft.com/office/drawing/2014/main" id="{B8858E51-1077-1797-23DB-244A005E0C9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6" name="Group 14">
              <a:extLst>
                <a:ext uri="{FF2B5EF4-FFF2-40B4-BE49-F238E27FC236}">
                  <a16:creationId xmlns:a16="http://schemas.microsoft.com/office/drawing/2014/main" id="{97AC1B0B-D9DC-1FF2-2818-E0F94DAD8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5192" name="Object 15">
                <a:extLst>
                  <a:ext uri="{FF2B5EF4-FFF2-40B4-BE49-F238E27FC236}">
                    <a16:creationId xmlns:a16="http://schemas.microsoft.com/office/drawing/2014/main" id="{2282AE8E-4615-2927-CF19-82ED66970C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Clip" r:id="rId10" imgW="4062413" imgH="3452813" progId="MS_ClipArt_Gallery.2">
                      <p:embed/>
                    </p:oleObj>
                  </mc:Choice>
                  <mc:Fallback>
                    <p:oleObj name="Clip" r:id="rId10" imgW="4062413" imgH="3452813" progId="MS_ClipArt_Gallery.2">
                      <p:embed/>
                      <p:pic>
                        <p:nvPicPr>
                          <p:cNvPr id="5192" name="Object 15">
                            <a:extLst>
                              <a:ext uri="{FF2B5EF4-FFF2-40B4-BE49-F238E27FC236}">
                                <a16:creationId xmlns:a16="http://schemas.microsoft.com/office/drawing/2014/main" id="{2282AE8E-4615-2927-CF19-82ED66970C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93" name="Group 16">
                <a:extLst>
                  <a:ext uri="{FF2B5EF4-FFF2-40B4-BE49-F238E27FC236}">
                    <a16:creationId xmlns:a16="http://schemas.microsoft.com/office/drawing/2014/main" id="{098AA3D1-AC61-C621-F1EE-3D5DC150E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94" name="Object 17">
                  <a:extLst>
                    <a:ext uri="{FF2B5EF4-FFF2-40B4-BE49-F238E27FC236}">
                      <a16:creationId xmlns:a16="http://schemas.microsoft.com/office/drawing/2014/main" id="{B57C94E7-D82F-7748-B4AD-2F55C9A168B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7" name="Clip" r:id="rId11" imgW="475013" imgH="592853" progId="MS_ClipArt_Gallery.2">
                        <p:embed/>
                      </p:oleObj>
                    </mc:Choice>
                    <mc:Fallback>
                      <p:oleObj name="Clip" r:id="rId11" imgW="475013" imgH="592853" progId="MS_ClipArt_Gallery.2">
                        <p:embed/>
                        <p:pic>
                          <p:nvPicPr>
                            <p:cNvPr id="5194" name="Object 17">
                              <a:extLst>
                                <a:ext uri="{FF2B5EF4-FFF2-40B4-BE49-F238E27FC236}">
                                  <a16:creationId xmlns:a16="http://schemas.microsoft.com/office/drawing/2014/main" id="{B57C94E7-D82F-7748-B4AD-2F55C9A168B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95" name="Group 18">
                  <a:extLst>
                    <a:ext uri="{FF2B5EF4-FFF2-40B4-BE49-F238E27FC236}">
                      <a16:creationId xmlns:a16="http://schemas.microsoft.com/office/drawing/2014/main" id="{68FD1F22-A39A-128A-85E9-711CC46AD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96" name="Object 19">
                    <a:extLst>
                      <a:ext uri="{FF2B5EF4-FFF2-40B4-BE49-F238E27FC236}">
                        <a16:creationId xmlns:a16="http://schemas.microsoft.com/office/drawing/2014/main" id="{2303D9AE-BE50-84F2-8A00-28F3E99203C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8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6" name="Object 19">
                                <a:extLst>
                                  <a:ext uri="{FF2B5EF4-FFF2-40B4-BE49-F238E27FC236}">
                                    <a16:creationId xmlns:a16="http://schemas.microsoft.com/office/drawing/2014/main" id="{2303D9AE-BE50-84F2-8A00-28F3E99203C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7" name="Object 20">
                    <a:extLst>
                      <a:ext uri="{FF2B5EF4-FFF2-40B4-BE49-F238E27FC236}">
                        <a16:creationId xmlns:a16="http://schemas.microsoft.com/office/drawing/2014/main" id="{92335DF4-A83C-A4E3-F2BD-0DC7573513A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9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7" name="Object 20">
                                <a:extLst>
                                  <a:ext uri="{FF2B5EF4-FFF2-40B4-BE49-F238E27FC236}">
                                    <a16:creationId xmlns:a16="http://schemas.microsoft.com/office/drawing/2014/main" id="{92335DF4-A83C-A4E3-F2BD-0DC7573513A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8" name="Object 21">
                    <a:extLst>
                      <a:ext uri="{FF2B5EF4-FFF2-40B4-BE49-F238E27FC236}">
                        <a16:creationId xmlns:a16="http://schemas.microsoft.com/office/drawing/2014/main" id="{428989B6-18AB-B084-FEEE-3EFDFEB5E6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0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8" name="Object 21">
                                <a:extLst>
                                  <a:ext uri="{FF2B5EF4-FFF2-40B4-BE49-F238E27FC236}">
                                    <a16:creationId xmlns:a16="http://schemas.microsoft.com/office/drawing/2014/main" id="{428989B6-18AB-B084-FEEE-3EFDFEB5E6C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9" name="Object 22">
                    <a:extLst>
                      <a:ext uri="{FF2B5EF4-FFF2-40B4-BE49-F238E27FC236}">
                        <a16:creationId xmlns:a16="http://schemas.microsoft.com/office/drawing/2014/main" id="{484DAE67-9D5F-4ED1-70CD-1BD673BA8BD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1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9" name="Object 22">
                                <a:extLst>
                                  <a:ext uri="{FF2B5EF4-FFF2-40B4-BE49-F238E27FC236}">
                                    <a16:creationId xmlns:a16="http://schemas.microsoft.com/office/drawing/2014/main" id="{484DAE67-9D5F-4ED1-70CD-1BD673BA8BD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7" name="Group 23">
              <a:extLst>
                <a:ext uri="{FF2B5EF4-FFF2-40B4-BE49-F238E27FC236}">
                  <a16:creationId xmlns:a16="http://schemas.microsoft.com/office/drawing/2014/main" id="{B21CCB2C-731B-3C4C-5A28-BC276A664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5184" name="Object 24">
                <a:extLst>
                  <a:ext uri="{FF2B5EF4-FFF2-40B4-BE49-F238E27FC236}">
                    <a16:creationId xmlns:a16="http://schemas.microsoft.com/office/drawing/2014/main" id="{B0FA998B-B40F-1A50-58FA-B26F4585A9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2" name="Clip" r:id="rId10" imgW="4062413" imgH="3452813" progId="MS_ClipArt_Gallery.2">
                      <p:embed/>
                    </p:oleObj>
                  </mc:Choice>
                  <mc:Fallback>
                    <p:oleObj name="Clip" r:id="rId10" imgW="4062413" imgH="3452813" progId="MS_ClipArt_Gallery.2">
                      <p:embed/>
                      <p:pic>
                        <p:nvPicPr>
                          <p:cNvPr id="5184" name="Object 24">
                            <a:extLst>
                              <a:ext uri="{FF2B5EF4-FFF2-40B4-BE49-F238E27FC236}">
                                <a16:creationId xmlns:a16="http://schemas.microsoft.com/office/drawing/2014/main" id="{B0FA998B-B40F-1A50-58FA-B26F4585A9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85" name="Group 25">
                <a:extLst>
                  <a:ext uri="{FF2B5EF4-FFF2-40B4-BE49-F238E27FC236}">
                    <a16:creationId xmlns:a16="http://schemas.microsoft.com/office/drawing/2014/main" id="{FA6E40A3-8E31-9240-B070-C8ECE3325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86" name="Object 26">
                  <a:extLst>
                    <a:ext uri="{FF2B5EF4-FFF2-40B4-BE49-F238E27FC236}">
                      <a16:creationId xmlns:a16="http://schemas.microsoft.com/office/drawing/2014/main" id="{1CD33D1E-961A-6770-926A-5DAF631952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3" name="Clip" r:id="rId11" imgW="475013" imgH="592853" progId="MS_ClipArt_Gallery.2">
                        <p:embed/>
                      </p:oleObj>
                    </mc:Choice>
                    <mc:Fallback>
                      <p:oleObj name="Clip" r:id="rId11" imgW="475013" imgH="592853" progId="MS_ClipArt_Gallery.2">
                        <p:embed/>
                        <p:pic>
                          <p:nvPicPr>
                            <p:cNvPr id="5186" name="Object 26">
                              <a:extLst>
                                <a:ext uri="{FF2B5EF4-FFF2-40B4-BE49-F238E27FC236}">
                                  <a16:creationId xmlns:a16="http://schemas.microsoft.com/office/drawing/2014/main" id="{1CD33D1E-961A-6770-926A-5DAF631952A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87" name="Group 27">
                  <a:extLst>
                    <a:ext uri="{FF2B5EF4-FFF2-40B4-BE49-F238E27FC236}">
                      <a16:creationId xmlns:a16="http://schemas.microsoft.com/office/drawing/2014/main" id="{38566F32-CBEF-8A6E-5C1D-7D6AB331F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8" name="Object 28">
                    <a:extLst>
                      <a:ext uri="{FF2B5EF4-FFF2-40B4-BE49-F238E27FC236}">
                        <a16:creationId xmlns:a16="http://schemas.microsoft.com/office/drawing/2014/main" id="{1154F6A9-009A-6710-0628-07BF14B10FF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4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88" name="Object 28">
                                <a:extLst>
                                  <a:ext uri="{FF2B5EF4-FFF2-40B4-BE49-F238E27FC236}">
                                    <a16:creationId xmlns:a16="http://schemas.microsoft.com/office/drawing/2014/main" id="{1154F6A9-009A-6710-0628-07BF14B10FF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9" name="Object 29">
                    <a:extLst>
                      <a:ext uri="{FF2B5EF4-FFF2-40B4-BE49-F238E27FC236}">
                        <a16:creationId xmlns:a16="http://schemas.microsoft.com/office/drawing/2014/main" id="{A9C38AFE-729F-9362-56B0-80554937426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5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9" name="Object 29">
                                <a:extLst>
                                  <a:ext uri="{FF2B5EF4-FFF2-40B4-BE49-F238E27FC236}">
                                    <a16:creationId xmlns:a16="http://schemas.microsoft.com/office/drawing/2014/main" id="{A9C38AFE-729F-9362-56B0-80554937426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0" name="Object 30">
                    <a:extLst>
                      <a:ext uri="{FF2B5EF4-FFF2-40B4-BE49-F238E27FC236}">
                        <a16:creationId xmlns:a16="http://schemas.microsoft.com/office/drawing/2014/main" id="{4AC7B17C-2AC3-564B-BACC-1F417137D2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6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90" name="Object 30">
                                <a:extLst>
                                  <a:ext uri="{FF2B5EF4-FFF2-40B4-BE49-F238E27FC236}">
                                    <a16:creationId xmlns:a16="http://schemas.microsoft.com/office/drawing/2014/main" id="{4AC7B17C-2AC3-564B-BACC-1F417137D21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1" name="Object 31">
                    <a:extLst>
                      <a:ext uri="{FF2B5EF4-FFF2-40B4-BE49-F238E27FC236}">
                        <a16:creationId xmlns:a16="http://schemas.microsoft.com/office/drawing/2014/main" id="{C2D4A77E-5451-522D-3AD9-AC38EDF44B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7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91" name="Object 31">
                                <a:extLst>
                                  <a:ext uri="{FF2B5EF4-FFF2-40B4-BE49-F238E27FC236}">
                                    <a16:creationId xmlns:a16="http://schemas.microsoft.com/office/drawing/2014/main" id="{C2D4A77E-5451-522D-3AD9-AC38EDF44B8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8" name="Group 32">
              <a:extLst>
                <a:ext uri="{FF2B5EF4-FFF2-40B4-BE49-F238E27FC236}">
                  <a16:creationId xmlns:a16="http://schemas.microsoft.com/office/drawing/2014/main" id="{930157D4-8999-7E7A-AB8C-1EB52405B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5176" name="Object 33">
                <a:extLst>
                  <a:ext uri="{FF2B5EF4-FFF2-40B4-BE49-F238E27FC236}">
                    <a16:creationId xmlns:a16="http://schemas.microsoft.com/office/drawing/2014/main" id="{614964B5-65F8-4C73-DBE4-F831DF5FC3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8" name="Clip" r:id="rId13" imgW="4062413" imgH="3452813" progId="MS_ClipArt_Gallery.2">
                      <p:embed/>
                    </p:oleObj>
                  </mc:Choice>
                  <mc:Fallback>
                    <p:oleObj name="Clip" r:id="rId13" imgW="4062413" imgH="3452813" progId="MS_ClipArt_Gallery.2">
                      <p:embed/>
                      <p:pic>
                        <p:nvPicPr>
                          <p:cNvPr id="5176" name="Object 33">
                            <a:extLst>
                              <a:ext uri="{FF2B5EF4-FFF2-40B4-BE49-F238E27FC236}">
                                <a16:creationId xmlns:a16="http://schemas.microsoft.com/office/drawing/2014/main" id="{614964B5-65F8-4C73-DBE4-F831DF5FC3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77" name="Group 34">
                <a:extLst>
                  <a:ext uri="{FF2B5EF4-FFF2-40B4-BE49-F238E27FC236}">
                    <a16:creationId xmlns:a16="http://schemas.microsoft.com/office/drawing/2014/main" id="{043F800A-9AEE-A98D-354C-AE82E0A54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8" name="Object 35">
                  <a:extLst>
                    <a:ext uri="{FF2B5EF4-FFF2-40B4-BE49-F238E27FC236}">
                      <a16:creationId xmlns:a16="http://schemas.microsoft.com/office/drawing/2014/main" id="{7882F1EF-D890-C5D6-90E7-64E05335642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9" name="Clip" r:id="rId14" imgW="475013" imgH="592853" progId="MS_ClipArt_Gallery.2">
                        <p:embed/>
                      </p:oleObj>
                    </mc:Choice>
                    <mc:Fallback>
                      <p:oleObj name="Clip" r:id="rId14" imgW="475013" imgH="592853" progId="MS_ClipArt_Gallery.2">
                        <p:embed/>
                        <p:pic>
                          <p:nvPicPr>
                            <p:cNvPr id="5178" name="Object 35">
                              <a:extLst>
                                <a:ext uri="{FF2B5EF4-FFF2-40B4-BE49-F238E27FC236}">
                                  <a16:creationId xmlns:a16="http://schemas.microsoft.com/office/drawing/2014/main" id="{7882F1EF-D890-C5D6-90E7-64E05335642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9" name="Group 36">
                  <a:extLst>
                    <a:ext uri="{FF2B5EF4-FFF2-40B4-BE49-F238E27FC236}">
                      <a16:creationId xmlns:a16="http://schemas.microsoft.com/office/drawing/2014/main" id="{0871BFB1-CCA6-3647-EB68-0572E0959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0" name="Object 37">
                    <a:extLst>
                      <a:ext uri="{FF2B5EF4-FFF2-40B4-BE49-F238E27FC236}">
                        <a16:creationId xmlns:a16="http://schemas.microsoft.com/office/drawing/2014/main" id="{CB3ED16E-6E38-6F3A-16B2-49C59BBC7EA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0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0" name="Object 37">
                                <a:extLst>
                                  <a:ext uri="{FF2B5EF4-FFF2-40B4-BE49-F238E27FC236}">
                                    <a16:creationId xmlns:a16="http://schemas.microsoft.com/office/drawing/2014/main" id="{CB3ED16E-6E38-6F3A-16B2-49C59BBC7EA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1" name="Object 38">
                    <a:extLst>
                      <a:ext uri="{FF2B5EF4-FFF2-40B4-BE49-F238E27FC236}">
                        <a16:creationId xmlns:a16="http://schemas.microsoft.com/office/drawing/2014/main" id="{DB00820A-FA06-30A8-694D-ABFCFA605D3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1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1" name="Object 38">
                                <a:extLst>
                                  <a:ext uri="{FF2B5EF4-FFF2-40B4-BE49-F238E27FC236}">
                                    <a16:creationId xmlns:a16="http://schemas.microsoft.com/office/drawing/2014/main" id="{DB00820A-FA06-30A8-694D-ABFCFA605D3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2" name="Object 39">
                    <a:extLst>
                      <a:ext uri="{FF2B5EF4-FFF2-40B4-BE49-F238E27FC236}">
                        <a16:creationId xmlns:a16="http://schemas.microsoft.com/office/drawing/2014/main" id="{9ABF86F0-5D31-A67F-BB18-4666B4A7629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2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2" name="Object 39">
                                <a:extLst>
                                  <a:ext uri="{FF2B5EF4-FFF2-40B4-BE49-F238E27FC236}">
                                    <a16:creationId xmlns:a16="http://schemas.microsoft.com/office/drawing/2014/main" id="{9ABF86F0-5D31-A67F-BB18-4666B4A7629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3" name="Object 40">
                    <a:extLst>
                      <a:ext uri="{FF2B5EF4-FFF2-40B4-BE49-F238E27FC236}">
                        <a16:creationId xmlns:a16="http://schemas.microsoft.com/office/drawing/2014/main" id="{B5777D8D-430E-6A02-5C9B-8DD2F0C5B23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3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3" name="Object 40">
                                <a:extLst>
                                  <a:ext uri="{FF2B5EF4-FFF2-40B4-BE49-F238E27FC236}">
                                    <a16:creationId xmlns:a16="http://schemas.microsoft.com/office/drawing/2014/main" id="{B5777D8D-430E-6A02-5C9B-8DD2F0C5B23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9" name="Group 41">
              <a:extLst>
                <a:ext uri="{FF2B5EF4-FFF2-40B4-BE49-F238E27FC236}">
                  <a16:creationId xmlns:a16="http://schemas.microsoft.com/office/drawing/2014/main" id="{5FC76814-717C-9D4A-EF0B-3D161685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5168" name="Object 42">
                <a:extLst>
                  <a:ext uri="{FF2B5EF4-FFF2-40B4-BE49-F238E27FC236}">
                    <a16:creationId xmlns:a16="http://schemas.microsoft.com/office/drawing/2014/main" id="{68D92184-EAC1-AE11-37EA-F399FF76F8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4" name="Clip" r:id="rId13" imgW="4062413" imgH="3452813" progId="MS_ClipArt_Gallery.2">
                      <p:embed/>
                    </p:oleObj>
                  </mc:Choice>
                  <mc:Fallback>
                    <p:oleObj name="Clip" r:id="rId13" imgW="4062413" imgH="3452813" progId="MS_ClipArt_Gallery.2">
                      <p:embed/>
                      <p:pic>
                        <p:nvPicPr>
                          <p:cNvPr id="5168" name="Object 42">
                            <a:extLst>
                              <a:ext uri="{FF2B5EF4-FFF2-40B4-BE49-F238E27FC236}">
                                <a16:creationId xmlns:a16="http://schemas.microsoft.com/office/drawing/2014/main" id="{68D92184-EAC1-AE11-37EA-F399FF76F8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9" name="Group 43">
                <a:extLst>
                  <a:ext uri="{FF2B5EF4-FFF2-40B4-BE49-F238E27FC236}">
                    <a16:creationId xmlns:a16="http://schemas.microsoft.com/office/drawing/2014/main" id="{7421B3C5-E235-D8CE-326A-31C90152A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0" name="Object 44">
                  <a:extLst>
                    <a:ext uri="{FF2B5EF4-FFF2-40B4-BE49-F238E27FC236}">
                      <a16:creationId xmlns:a16="http://schemas.microsoft.com/office/drawing/2014/main" id="{785473A2-06CD-5C01-557D-9208FDBF4F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5" name="Clip" r:id="rId14" imgW="475013" imgH="592853" progId="MS_ClipArt_Gallery.2">
                        <p:embed/>
                      </p:oleObj>
                    </mc:Choice>
                    <mc:Fallback>
                      <p:oleObj name="Clip" r:id="rId14" imgW="475013" imgH="592853" progId="MS_ClipArt_Gallery.2">
                        <p:embed/>
                        <p:pic>
                          <p:nvPicPr>
                            <p:cNvPr id="5170" name="Object 44">
                              <a:extLst>
                                <a:ext uri="{FF2B5EF4-FFF2-40B4-BE49-F238E27FC236}">
                                  <a16:creationId xmlns:a16="http://schemas.microsoft.com/office/drawing/2014/main" id="{785473A2-06CD-5C01-557D-9208FDBF4F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1" name="Group 45">
                  <a:extLst>
                    <a:ext uri="{FF2B5EF4-FFF2-40B4-BE49-F238E27FC236}">
                      <a16:creationId xmlns:a16="http://schemas.microsoft.com/office/drawing/2014/main" id="{12A0ED5C-4688-8560-08F3-7DFA577916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72" name="Object 46">
                    <a:extLst>
                      <a:ext uri="{FF2B5EF4-FFF2-40B4-BE49-F238E27FC236}">
                        <a16:creationId xmlns:a16="http://schemas.microsoft.com/office/drawing/2014/main" id="{4C153ED2-3E95-0B0A-C033-64A2ECD4E89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6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2" name="Object 46">
                                <a:extLst>
                                  <a:ext uri="{FF2B5EF4-FFF2-40B4-BE49-F238E27FC236}">
                                    <a16:creationId xmlns:a16="http://schemas.microsoft.com/office/drawing/2014/main" id="{4C153ED2-3E95-0B0A-C033-64A2ECD4E89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3" name="Object 47">
                    <a:extLst>
                      <a:ext uri="{FF2B5EF4-FFF2-40B4-BE49-F238E27FC236}">
                        <a16:creationId xmlns:a16="http://schemas.microsoft.com/office/drawing/2014/main" id="{0C90EE31-45DB-6746-D8B2-C1010B6AAB7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7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3" name="Object 47">
                                <a:extLst>
                                  <a:ext uri="{FF2B5EF4-FFF2-40B4-BE49-F238E27FC236}">
                                    <a16:creationId xmlns:a16="http://schemas.microsoft.com/office/drawing/2014/main" id="{0C90EE31-45DB-6746-D8B2-C1010B6AAB7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4" name="Object 48">
                    <a:extLst>
                      <a:ext uri="{FF2B5EF4-FFF2-40B4-BE49-F238E27FC236}">
                        <a16:creationId xmlns:a16="http://schemas.microsoft.com/office/drawing/2014/main" id="{B959288D-C448-EDB7-7973-3206F79107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8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4" name="Object 48">
                                <a:extLst>
                                  <a:ext uri="{FF2B5EF4-FFF2-40B4-BE49-F238E27FC236}">
                                    <a16:creationId xmlns:a16="http://schemas.microsoft.com/office/drawing/2014/main" id="{B959288D-C448-EDB7-7973-3206F79107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5" name="Object 49">
                    <a:extLst>
                      <a:ext uri="{FF2B5EF4-FFF2-40B4-BE49-F238E27FC236}">
                        <a16:creationId xmlns:a16="http://schemas.microsoft.com/office/drawing/2014/main" id="{547B0500-12E6-16BB-48D3-604687E24B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9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5" name="Object 49">
                                <a:extLst>
                                  <a:ext uri="{FF2B5EF4-FFF2-40B4-BE49-F238E27FC236}">
                                    <a16:creationId xmlns:a16="http://schemas.microsoft.com/office/drawing/2014/main" id="{547B0500-12E6-16BB-48D3-604687E24BB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0" name="Group 50">
              <a:extLst>
                <a:ext uri="{FF2B5EF4-FFF2-40B4-BE49-F238E27FC236}">
                  <a16:creationId xmlns:a16="http://schemas.microsoft.com/office/drawing/2014/main" id="{BE37A7EE-D2E8-A6AE-D230-0E4E71923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5160" name="Object 51">
                <a:extLst>
                  <a:ext uri="{FF2B5EF4-FFF2-40B4-BE49-F238E27FC236}">
                    <a16:creationId xmlns:a16="http://schemas.microsoft.com/office/drawing/2014/main" id="{13865897-45AC-B4D5-9808-6121309F52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0" name="Clip" r:id="rId16" imgW="4062413" imgH="3452813" progId="MS_ClipArt_Gallery.2">
                      <p:embed/>
                    </p:oleObj>
                  </mc:Choice>
                  <mc:Fallback>
                    <p:oleObj name="Clip" r:id="rId16" imgW="4062413" imgH="3452813" progId="MS_ClipArt_Gallery.2">
                      <p:embed/>
                      <p:pic>
                        <p:nvPicPr>
                          <p:cNvPr id="5160" name="Object 51">
                            <a:extLst>
                              <a:ext uri="{FF2B5EF4-FFF2-40B4-BE49-F238E27FC236}">
                                <a16:creationId xmlns:a16="http://schemas.microsoft.com/office/drawing/2014/main" id="{13865897-45AC-B4D5-9808-6121309F52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1" name="Group 52">
                <a:extLst>
                  <a:ext uri="{FF2B5EF4-FFF2-40B4-BE49-F238E27FC236}">
                    <a16:creationId xmlns:a16="http://schemas.microsoft.com/office/drawing/2014/main" id="{6621DFC9-FC7C-6153-4EC4-AC7509E4B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62" name="Object 53">
                  <a:extLst>
                    <a:ext uri="{FF2B5EF4-FFF2-40B4-BE49-F238E27FC236}">
                      <a16:creationId xmlns:a16="http://schemas.microsoft.com/office/drawing/2014/main" id="{876C33CF-CC50-AC15-EE26-C9F6F8C53D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1" name="Clip" r:id="rId17" imgW="475013" imgH="592853" progId="MS_ClipArt_Gallery.2">
                        <p:embed/>
                      </p:oleObj>
                    </mc:Choice>
                    <mc:Fallback>
                      <p:oleObj name="Clip" r:id="rId17" imgW="475013" imgH="592853" progId="MS_ClipArt_Gallery.2">
                        <p:embed/>
                        <p:pic>
                          <p:nvPicPr>
                            <p:cNvPr id="5162" name="Object 53">
                              <a:extLst>
                                <a:ext uri="{FF2B5EF4-FFF2-40B4-BE49-F238E27FC236}">
                                  <a16:creationId xmlns:a16="http://schemas.microsoft.com/office/drawing/2014/main" id="{876C33CF-CC50-AC15-EE26-C9F6F8C53D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63" name="Group 54">
                  <a:extLst>
                    <a:ext uri="{FF2B5EF4-FFF2-40B4-BE49-F238E27FC236}">
                      <a16:creationId xmlns:a16="http://schemas.microsoft.com/office/drawing/2014/main" id="{F5D41B02-3D4E-8FD8-8A09-286EA07D8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64" name="Object 55">
                    <a:extLst>
                      <a:ext uri="{FF2B5EF4-FFF2-40B4-BE49-F238E27FC236}">
                        <a16:creationId xmlns:a16="http://schemas.microsoft.com/office/drawing/2014/main" id="{E68D90FC-0A9E-EF22-90E9-EDC3278769C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2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4" name="Object 55">
                                <a:extLst>
                                  <a:ext uri="{FF2B5EF4-FFF2-40B4-BE49-F238E27FC236}">
                                    <a16:creationId xmlns:a16="http://schemas.microsoft.com/office/drawing/2014/main" id="{E68D90FC-0A9E-EF22-90E9-EDC3278769C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5" name="Object 56">
                    <a:extLst>
                      <a:ext uri="{FF2B5EF4-FFF2-40B4-BE49-F238E27FC236}">
                        <a16:creationId xmlns:a16="http://schemas.microsoft.com/office/drawing/2014/main" id="{1173145B-2197-70B6-8D38-C4B85A95EB2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3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5" name="Object 56">
                                <a:extLst>
                                  <a:ext uri="{FF2B5EF4-FFF2-40B4-BE49-F238E27FC236}">
                                    <a16:creationId xmlns:a16="http://schemas.microsoft.com/office/drawing/2014/main" id="{1173145B-2197-70B6-8D38-C4B85A95EB2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6" name="Object 57">
                    <a:extLst>
                      <a:ext uri="{FF2B5EF4-FFF2-40B4-BE49-F238E27FC236}">
                        <a16:creationId xmlns:a16="http://schemas.microsoft.com/office/drawing/2014/main" id="{754BCE33-CA71-E08E-6E28-F68C6FF7865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4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6" name="Object 57">
                                <a:extLst>
                                  <a:ext uri="{FF2B5EF4-FFF2-40B4-BE49-F238E27FC236}">
                                    <a16:creationId xmlns:a16="http://schemas.microsoft.com/office/drawing/2014/main" id="{754BCE33-CA71-E08E-6E28-F68C6FF7865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7" name="Object 58">
                    <a:extLst>
                      <a:ext uri="{FF2B5EF4-FFF2-40B4-BE49-F238E27FC236}">
                        <a16:creationId xmlns:a16="http://schemas.microsoft.com/office/drawing/2014/main" id="{CF805308-B9F2-D03D-9869-4C93791C3AE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5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7" name="Object 58">
                                <a:extLst>
                                  <a:ext uri="{FF2B5EF4-FFF2-40B4-BE49-F238E27FC236}">
                                    <a16:creationId xmlns:a16="http://schemas.microsoft.com/office/drawing/2014/main" id="{CF805308-B9F2-D03D-9869-4C93791C3AE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1" name="Group 59">
              <a:extLst>
                <a:ext uri="{FF2B5EF4-FFF2-40B4-BE49-F238E27FC236}">
                  <a16:creationId xmlns:a16="http://schemas.microsoft.com/office/drawing/2014/main" id="{D59F9577-62B9-047D-36F8-F672E9E83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5152" name="Object 60">
                <a:extLst>
                  <a:ext uri="{FF2B5EF4-FFF2-40B4-BE49-F238E27FC236}">
                    <a16:creationId xmlns:a16="http://schemas.microsoft.com/office/drawing/2014/main" id="{DD38BCDF-7034-AED9-F49E-89C14E0904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" name="Clip" r:id="rId18" imgW="4062413" imgH="3452813" progId="MS_ClipArt_Gallery.2">
                      <p:embed/>
                    </p:oleObj>
                  </mc:Choice>
                  <mc:Fallback>
                    <p:oleObj name="Clip" r:id="rId18" imgW="4062413" imgH="3452813" progId="MS_ClipArt_Gallery.2">
                      <p:embed/>
                      <p:pic>
                        <p:nvPicPr>
                          <p:cNvPr id="5152" name="Object 60">
                            <a:extLst>
                              <a:ext uri="{FF2B5EF4-FFF2-40B4-BE49-F238E27FC236}">
                                <a16:creationId xmlns:a16="http://schemas.microsoft.com/office/drawing/2014/main" id="{DD38BCDF-7034-AED9-F49E-89C14E09040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3" name="Group 61">
                <a:extLst>
                  <a:ext uri="{FF2B5EF4-FFF2-40B4-BE49-F238E27FC236}">
                    <a16:creationId xmlns:a16="http://schemas.microsoft.com/office/drawing/2014/main" id="{8D2F38DB-D064-E720-D653-E8C4AEAAA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54" name="Object 62">
                  <a:extLst>
                    <a:ext uri="{FF2B5EF4-FFF2-40B4-BE49-F238E27FC236}">
                      <a16:creationId xmlns:a16="http://schemas.microsoft.com/office/drawing/2014/main" id="{538279DD-17C9-405E-CEE1-0350F3C733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7" name="Clip" r:id="rId19" imgW="475013" imgH="592853" progId="MS_ClipArt_Gallery.2">
                        <p:embed/>
                      </p:oleObj>
                    </mc:Choice>
                    <mc:Fallback>
                      <p:oleObj name="Clip" r:id="rId19" imgW="475013" imgH="592853" progId="MS_ClipArt_Gallery.2">
                        <p:embed/>
                        <p:pic>
                          <p:nvPicPr>
                            <p:cNvPr id="5154" name="Object 62">
                              <a:extLst>
                                <a:ext uri="{FF2B5EF4-FFF2-40B4-BE49-F238E27FC236}">
                                  <a16:creationId xmlns:a16="http://schemas.microsoft.com/office/drawing/2014/main" id="{538279DD-17C9-405E-CEE1-0350F3C733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55" name="Group 63">
                  <a:extLst>
                    <a:ext uri="{FF2B5EF4-FFF2-40B4-BE49-F238E27FC236}">
                      <a16:creationId xmlns:a16="http://schemas.microsoft.com/office/drawing/2014/main" id="{3CF87A12-6997-9186-39CE-059A52ED9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56" name="Object 64">
                    <a:extLst>
                      <a:ext uri="{FF2B5EF4-FFF2-40B4-BE49-F238E27FC236}">
                        <a16:creationId xmlns:a16="http://schemas.microsoft.com/office/drawing/2014/main" id="{8B74AFAF-98CE-9714-7B15-D39C9B0FBBC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8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6" name="Object 64">
                                <a:extLst>
                                  <a:ext uri="{FF2B5EF4-FFF2-40B4-BE49-F238E27FC236}">
                                    <a16:creationId xmlns:a16="http://schemas.microsoft.com/office/drawing/2014/main" id="{8B74AFAF-98CE-9714-7B15-D39C9B0FBBC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7" name="Object 65">
                    <a:extLst>
                      <a:ext uri="{FF2B5EF4-FFF2-40B4-BE49-F238E27FC236}">
                        <a16:creationId xmlns:a16="http://schemas.microsoft.com/office/drawing/2014/main" id="{23134CA0-F748-C3A5-2FD5-2D689FEEBDE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9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7" name="Object 65">
                                <a:extLst>
                                  <a:ext uri="{FF2B5EF4-FFF2-40B4-BE49-F238E27FC236}">
                                    <a16:creationId xmlns:a16="http://schemas.microsoft.com/office/drawing/2014/main" id="{23134CA0-F748-C3A5-2FD5-2D689FEEBDE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8" name="Object 66">
                    <a:extLst>
                      <a:ext uri="{FF2B5EF4-FFF2-40B4-BE49-F238E27FC236}">
                        <a16:creationId xmlns:a16="http://schemas.microsoft.com/office/drawing/2014/main" id="{59955E60-FC29-69D2-6C40-95F090D2BF9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0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8" name="Object 66">
                                <a:extLst>
                                  <a:ext uri="{FF2B5EF4-FFF2-40B4-BE49-F238E27FC236}">
                                    <a16:creationId xmlns:a16="http://schemas.microsoft.com/office/drawing/2014/main" id="{59955E60-FC29-69D2-6C40-95F090D2BF9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9" name="Object 67">
                    <a:extLst>
                      <a:ext uri="{FF2B5EF4-FFF2-40B4-BE49-F238E27FC236}">
                        <a16:creationId xmlns:a16="http://schemas.microsoft.com/office/drawing/2014/main" id="{E7A36AF1-F071-CA4E-8314-EC7180AE1A5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1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9" name="Object 67">
                                <a:extLst>
                                  <a:ext uri="{FF2B5EF4-FFF2-40B4-BE49-F238E27FC236}">
                                    <a16:creationId xmlns:a16="http://schemas.microsoft.com/office/drawing/2014/main" id="{E7A36AF1-F071-CA4E-8314-EC7180AE1A5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>
            <a:extLst>
              <a:ext uri="{FF2B5EF4-FFF2-40B4-BE49-F238E27FC236}">
                <a16:creationId xmlns:a16="http://schemas.microsoft.com/office/drawing/2014/main" id="{52FEEB44-C549-D7EF-56B6-6343F3E0C97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3810000" cy="2260600"/>
            <a:chOff x="3408" y="240"/>
            <a:chExt cx="1632" cy="992"/>
          </a:xfrm>
        </p:grpSpPr>
        <p:grpSp>
          <p:nvGrpSpPr>
            <p:cNvPr id="5127" name="Group 69">
              <a:extLst>
                <a:ext uri="{FF2B5EF4-FFF2-40B4-BE49-F238E27FC236}">
                  <a16:creationId xmlns:a16="http://schemas.microsoft.com/office/drawing/2014/main" id="{9257E6A0-1C45-92CC-7B23-2A8B30F86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5137" name="Object 70">
                <a:extLst>
                  <a:ext uri="{FF2B5EF4-FFF2-40B4-BE49-F238E27FC236}">
                    <a16:creationId xmlns:a16="http://schemas.microsoft.com/office/drawing/2014/main" id="{C874C747-DC8C-253B-F310-0044C26169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" name="Clip" r:id="rId21" imgW="4062413" imgH="3452813" progId="MS_ClipArt_Gallery.2">
                      <p:embed/>
                    </p:oleObj>
                  </mc:Choice>
                  <mc:Fallback>
                    <p:oleObj name="Clip" r:id="rId21" imgW="4062413" imgH="3452813" progId="MS_ClipArt_Gallery.2">
                      <p:embed/>
                      <p:pic>
                        <p:nvPicPr>
                          <p:cNvPr id="5137" name="Object 70">
                            <a:extLst>
                              <a:ext uri="{FF2B5EF4-FFF2-40B4-BE49-F238E27FC236}">
                                <a16:creationId xmlns:a16="http://schemas.microsoft.com/office/drawing/2014/main" id="{C874C747-DC8C-253B-F310-0044C26169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8" name="Group 71">
                <a:extLst>
                  <a:ext uri="{FF2B5EF4-FFF2-40B4-BE49-F238E27FC236}">
                    <a16:creationId xmlns:a16="http://schemas.microsoft.com/office/drawing/2014/main" id="{0FF37D3B-E778-8450-9175-4126464DE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9" name="Object 72">
                  <a:extLst>
                    <a:ext uri="{FF2B5EF4-FFF2-40B4-BE49-F238E27FC236}">
                      <a16:creationId xmlns:a16="http://schemas.microsoft.com/office/drawing/2014/main" id="{41A5CFD9-3EA4-5374-3CD9-C399AE70E5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23" name="Clip" r:id="rId19" imgW="475013" imgH="592853" progId="MS_ClipArt_Gallery.2">
                        <p:embed/>
                      </p:oleObj>
                    </mc:Choice>
                    <mc:Fallback>
                      <p:oleObj name="Clip" r:id="rId19" imgW="475013" imgH="592853" progId="MS_ClipArt_Gallery.2">
                        <p:embed/>
                        <p:pic>
                          <p:nvPicPr>
                            <p:cNvPr id="5139" name="Object 72">
                              <a:extLst>
                                <a:ext uri="{FF2B5EF4-FFF2-40B4-BE49-F238E27FC236}">
                                  <a16:creationId xmlns:a16="http://schemas.microsoft.com/office/drawing/2014/main" id="{41A5CFD9-3EA4-5374-3CD9-C399AE70E5E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40" name="Group 73">
                  <a:extLst>
                    <a:ext uri="{FF2B5EF4-FFF2-40B4-BE49-F238E27FC236}">
                      <a16:creationId xmlns:a16="http://schemas.microsoft.com/office/drawing/2014/main" id="{3585F2D1-DCA3-E3C4-34FC-4DA74E024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41" name="Object 74">
                    <a:extLst>
                      <a:ext uri="{FF2B5EF4-FFF2-40B4-BE49-F238E27FC236}">
                        <a16:creationId xmlns:a16="http://schemas.microsoft.com/office/drawing/2014/main" id="{6BD53B23-DB5C-4D09-1CF4-926E45D7687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4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1" name="Object 74">
                                <a:extLst>
                                  <a:ext uri="{FF2B5EF4-FFF2-40B4-BE49-F238E27FC236}">
                                    <a16:creationId xmlns:a16="http://schemas.microsoft.com/office/drawing/2014/main" id="{6BD53B23-DB5C-4D09-1CF4-926E45D7687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2" name="Object 75">
                    <a:extLst>
                      <a:ext uri="{FF2B5EF4-FFF2-40B4-BE49-F238E27FC236}">
                        <a16:creationId xmlns:a16="http://schemas.microsoft.com/office/drawing/2014/main" id="{94139713-D167-0F2A-8188-41B5B5D234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5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2" name="Object 75">
                                <a:extLst>
                                  <a:ext uri="{FF2B5EF4-FFF2-40B4-BE49-F238E27FC236}">
                                    <a16:creationId xmlns:a16="http://schemas.microsoft.com/office/drawing/2014/main" id="{94139713-D167-0F2A-8188-41B5B5D234C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3" name="Object 76">
                    <a:extLst>
                      <a:ext uri="{FF2B5EF4-FFF2-40B4-BE49-F238E27FC236}">
                        <a16:creationId xmlns:a16="http://schemas.microsoft.com/office/drawing/2014/main" id="{2286A48C-4F53-7A20-BB8D-435F9983E9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6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3" name="Object 76">
                                <a:extLst>
                                  <a:ext uri="{FF2B5EF4-FFF2-40B4-BE49-F238E27FC236}">
                                    <a16:creationId xmlns:a16="http://schemas.microsoft.com/office/drawing/2014/main" id="{2286A48C-4F53-7A20-BB8D-435F9983E93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4" name="Object 77">
                    <a:extLst>
                      <a:ext uri="{FF2B5EF4-FFF2-40B4-BE49-F238E27FC236}">
                        <a16:creationId xmlns:a16="http://schemas.microsoft.com/office/drawing/2014/main" id="{E8464D7A-DFD2-CC9D-7669-C575172279A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7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4" name="Object 77">
                                <a:extLst>
                                  <a:ext uri="{FF2B5EF4-FFF2-40B4-BE49-F238E27FC236}">
                                    <a16:creationId xmlns:a16="http://schemas.microsoft.com/office/drawing/2014/main" id="{E8464D7A-DFD2-CC9D-7669-C575172279A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28" name="Group 78">
              <a:extLst>
                <a:ext uri="{FF2B5EF4-FFF2-40B4-BE49-F238E27FC236}">
                  <a16:creationId xmlns:a16="http://schemas.microsoft.com/office/drawing/2014/main" id="{D3D3F467-0CE9-2D73-AC0D-DC6CD0E86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5129" name="Object 79">
                <a:extLst>
                  <a:ext uri="{FF2B5EF4-FFF2-40B4-BE49-F238E27FC236}">
                    <a16:creationId xmlns:a16="http://schemas.microsoft.com/office/drawing/2014/main" id="{408721AC-517E-E967-A81B-A42109F46A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" name="Clip" r:id="rId22" imgW="4062413" imgH="3452813" progId="MS_ClipArt_Gallery.2">
                      <p:embed/>
                    </p:oleObj>
                  </mc:Choice>
                  <mc:Fallback>
                    <p:oleObj name="Clip" r:id="rId22" imgW="4062413" imgH="3452813" progId="MS_ClipArt_Gallery.2">
                      <p:embed/>
                      <p:pic>
                        <p:nvPicPr>
                          <p:cNvPr id="5129" name="Object 79">
                            <a:extLst>
                              <a:ext uri="{FF2B5EF4-FFF2-40B4-BE49-F238E27FC236}">
                                <a16:creationId xmlns:a16="http://schemas.microsoft.com/office/drawing/2014/main" id="{408721AC-517E-E967-A81B-A42109F46A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0" name="Group 80">
                <a:extLst>
                  <a:ext uri="{FF2B5EF4-FFF2-40B4-BE49-F238E27FC236}">
                    <a16:creationId xmlns:a16="http://schemas.microsoft.com/office/drawing/2014/main" id="{0D500E3C-414B-1D0B-C9C2-60CA6D481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1" name="Object 81">
                  <a:extLst>
                    <a:ext uri="{FF2B5EF4-FFF2-40B4-BE49-F238E27FC236}">
                      <a16:creationId xmlns:a16="http://schemas.microsoft.com/office/drawing/2014/main" id="{929E5C87-704F-C10C-817A-68CE8F079E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29" name="Clip" r:id="rId23" imgW="475013" imgH="592853" progId="MS_ClipArt_Gallery.2">
                        <p:embed/>
                      </p:oleObj>
                    </mc:Choice>
                    <mc:Fallback>
                      <p:oleObj name="Clip" r:id="rId23" imgW="475013" imgH="592853" progId="MS_ClipArt_Gallery.2">
                        <p:embed/>
                        <p:pic>
                          <p:nvPicPr>
                            <p:cNvPr id="5131" name="Object 81">
                              <a:extLst>
                                <a:ext uri="{FF2B5EF4-FFF2-40B4-BE49-F238E27FC236}">
                                  <a16:creationId xmlns:a16="http://schemas.microsoft.com/office/drawing/2014/main" id="{929E5C87-704F-C10C-817A-68CE8F079EC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32" name="Group 82">
                  <a:extLst>
                    <a:ext uri="{FF2B5EF4-FFF2-40B4-BE49-F238E27FC236}">
                      <a16:creationId xmlns:a16="http://schemas.microsoft.com/office/drawing/2014/main" id="{7FDF7E12-138A-48EE-B20E-AA6A258F5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33" name="Object 83">
                    <a:extLst>
                      <a:ext uri="{FF2B5EF4-FFF2-40B4-BE49-F238E27FC236}">
                        <a16:creationId xmlns:a16="http://schemas.microsoft.com/office/drawing/2014/main" id="{D34A90AD-045E-DEF3-C038-0C63BE32B3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0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3" name="Object 83">
                                <a:extLst>
                                  <a:ext uri="{FF2B5EF4-FFF2-40B4-BE49-F238E27FC236}">
                                    <a16:creationId xmlns:a16="http://schemas.microsoft.com/office/drawing/2014/main" id="{D34A90AD-045E-DEF3-C038-0C63BE32B3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4" name="Object 84">
                    <a:extLst>
                      <a:ext uri="{FF2B5EF4-FFF2-40B4-BE49-F238E27FC236}">
                        <a16:creationId xmlns:a16="http://schemas.microsoft.com/office/drawing/2014/main" id="{CDE6F643-D218-391E-40C5-8F361EB4A61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1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4" name="Object 84">
                                <a:extLst>
                                  <a:ext uri="{FF2B5EF4-FFF2-40B4-BE49-F238E27FC236}">
                                    <a16:creationId xmlns:a16="http://schemas.microsoft.com/office/drawing/2014/main" id="{CDE6F643-D218-391E-40C5-8F361EB4A61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5" name="Object 85">
                    <a:extLst>
                      <a:ext uri="{FF2B5EF4-FFF2-40B4-BE49-F238E27FC236}">
                        <a16:creationId xmlns:a16="http://schemas.microsoft.com/office/drawing/2014/main" id="{C64E06F9-A985-3497-8C41-922E1A5C67E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2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5" name="Object 85">
                                <a:extLst>
                                  <a:ext uri="{FF2B5EF4-FFF2-40B4-BE49-F238E27FC236}">
                                    <a16:creationId xmlns:a16="http://schemas.microsoft.com/office/drawing/2014/main" id="{C64E06F9-A985-3497-8C41-922E1A5C67E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6" name="Object 86">
                    <a:extLst>
                      <a:ext uri="{FF2B5EF4-FFF2-40B4-BE49-F238E27FC236}">
                        <a16:creationId xmlns:a16="http://schemas.microsoft.com/office/drawing/2014/main" id="{DCC3F9CF-8D9F-0BF8-8D9D-88B79F0CFA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3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6" name="Object 86">
                                <a:extLst>
                                  <a:ext uri="{FF2B5EF4-FFF2-40B4-BE49-F238E27FC236}">
                                    <a16:creationId xmlns:a16="http://schemas.microsoft.com/office/drawing/2014/main" id="{DCC3F9CF-8D9F-0BF8-8D9D-88B79F0CFA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>
            <a:extLst>
              <a:ext uri="{FF2B5EF4-FFF2-40B4-BE49-F238E27FC236}">
                <a16:creationId xmlns:a16="http://schemas.microsoft.com/office/drawing/2014/main" id="{E493C83A-28AA-7579-DDFD-FCCCD288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4495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43" grpId="0" animBg="1" autoUpdateAnimBg="0"/>
      <p:bldP spid="1126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604330DB-CC8B-5642-DFA9-9E16DF33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7"/>
            <a:ext cx="1219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Thªm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bít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ph¹m vi 9</a:t>
            </a:r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A345694E-CB93-CB75-E926-B0C74734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42906"/>
              </p:ext>
            </p:extLst>
          </p:nvPr>
        </p:nvGraphicFramePr>
        <p:xfrm>
          <a:off x="2590800" y="838200"/>
          <a:ext cx="7391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4062413" imgH="3452813" progId="MS_ClipArt_Gallery.2">
                  <p:embed/>
                </p:oleObj>
              </mc:Choice>
              <mc:Fallback>
                <p:oleObj name="Clip" r:id="rId3" imgW="4062413" imgH="3452813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A345694E-CB93-CB75-E926-B0C74734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0"/>
                        <a:ext cx="7391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C8F8E948-AF5D-4545-584D-1F1FD6B5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5146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C8F8E948-AF5D-4545-584D-1F1FD6B5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0C078776-DBA5-AFC6-AD8B-F09BA087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6" y="1371600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0C078776-DBA5-AFC6-AD8B-F09BA0871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1371600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CDE57B5D-50A7-6336-92CB-949149CE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362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CDE57B5D-50A7-6336-92CB-949149CEB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ACA7E697-110E-FD54-62C8-B8E386700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ACA7E697-110E-FD54-62C8-B8E386700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AC548D14-3024-E1C0-20FA-8B1596151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667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AC548D14-3024-E1C0-20FA-8B1596151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3D56A53F-3404-5D87-2DEC-23B79383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3810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3D56A53F-3404-5D87-2DEC-23B79383A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D5B3A624-6E03-66B9-448E-730308B36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3528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D5B3A624-6E03-66B9-448E-730308B36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700FC9A-E0F8-A546-241A-0D9054986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429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3675" name="Object 11">
                        <a:extLst>
                          <a:ext uri="{FF2B5EF4-FFF2-40B4-BE49-F238E27FC236}">
                            <a16:creationId xmlns:a16="http://schemas.microsoft.com/office/drawing/2014/main" id="{4700FC9A-E0F8-A546-241A-0D9054986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id="{8F6E4621-0DB0-9879-E44A-CE68C2C3A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8F6E4621-0DB0-9879-E44A-CE68C2C3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id="{17F4BF90-A2FE-F8E6-2FD1-67976549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13678" name="WordArt 14">
            <a:extLst>
              <a:ext uri="{FF2B5EF4-FFF2-40B4-BE49-F238E27FC236}">
                <a16:creationId xmlns:a16="http://schemas.microsoft.com/office/drawing/2014/main" id="{2520C4BE-349D-6ADB-E1EA-CFE0DF7AF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800" y="4572000"/>
            <a:ext cx="1150938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3679" name="WordArt 15">
            <a:extLst>
              <a:ext uri="{FF2B5EF4-FFF2-40B4-BE49-F238E27FC236}">
                <a16:creationId xmlns:a16="http://schemas.microsoft.com/office/drawing/2014/main" id="{079AE08A-4E6B-91A2-5485-976A7374F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8600" y="5248275"/>
            <a:ext cx="1227138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83024-A679-389E-D6E9-0DD80372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4276D-5C9C-9090-A375-60377DAD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C2C2-3EA9-9D65-656D-AE2D9C85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936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>
            <a:extLst>
              <a:ext uri="{FF2B5EF4-FFF2-40B4-BE49-F238E27FC236}">
                <a16:creationId xmlns:a16="http://schemas.microsoft.com/office/drawing/2014/main" id="{6C8ACAAD-0F2D-5E3F-8DEA-F042B7A2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3" name="Object 5">
            <a:extLst>
              <a:ext uri="{FF2B5EF4-FFF2-40B4-BE49-F238E27FC236}">
                <a16:creationId xmlns:a16="http://schemas.microsoft.com/office/drawing/2014/main" id="{F03C91FF-79E6-6BB2-4A20-14F20BC6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60982"/>
              </p:ext>
            </p:extLst>
          </p:nvPr>
        </p:nvGraphicFramePr>
        <p:xfrm>
          <a:off x="8305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99333" name="Object 5">
                        <a:extLst>
                          <a:ext uri="{FF2B5EF4-FFF2-40B4-BE49-F238E27FC236}">
                            <a16:creationId xmlns:a16="http://schemas.microsoft.com/office/drawing/2014/main" id="{F03C91FF-79E6-6BB2-4A20-14F20BC67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>
            <a:extLst>
              <a:ext uri="{FF2B5EF4-FFF2-40B4-BE49-F238E27FC236}">
                <a16:creationId xmlns:a16="http://schemas.microsoft.com/office/drawing/2014/main" id="{91E0E7B3-ED08-6590-E0D3-C9E68A3AE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21679"/>
              </p:ext>
            </p:extLst>
          </p:nvPr>
        </p:nvGraphicFramePr>
        <p:xfrm>
          <a:off x="2743200" y="8255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99334" name="Object 6">
                        <a:extLst>
                          <a:ext uri="{FF2B5EF4-FFF2-40B4-BE49-F238E27FC236}">
                            <a16:creationId xmlns:a16="http://schemas.microsoft.com/office/drawing/2014/main" id="{91E0E7B3-ED08-6590-E0D3-C9E68A3AE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55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>
            <a:extLst>
              <a:ext uri="{FF2B5EF4-FFF2-40B4-BE49-F238E27FC236}">
                <a16:creationId xmlns:a16="http://schemas.microsoft.com/office/drawing/2014/main" id="{C7F1667E-1681-5339-6F85-68EC32790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87631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35" name="Object 7">
                        <a:extLst>
                          <a:ext uri="{FF2B5EF4-FFF2-40B4-BE49-F238E27FC236}">
                            <a16:creationId xmlns:a16="http://schemas.microsoft.com/office/drawing/2014/main" id="{C7F1667E-1681-5339-6F85-68EC32790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>
            <a:extLst>
              <a:ext uri="{FF2B5EF4-FFF2-40B4-BE49-F238E27FC236}">
                <a16:creationId xmlns:a16="http://schemas.microsoft.com/office/drawing/2014/main" id="{BDB3A749-817E-6B4E-E7CA-97A9CBE45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75573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36" name="Object 8">
                        <a:extLst>
                          <a:ext uri="{FF2B5EF4-FFF2-40B4-BE49-F238E27FC236}">
                            <a16:creationId xmlns:a16="http://schemas.microsoft.com/office/drawing/2014/main" id="{BDB3A749-817E-6B4E-E7CA-97A9CBE45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>
            <a:extLst>
              <a:ext uri="{FF2B5EF4-FFF2-40B4-BE49-F238E27FC236}">
                <a16:creationId xmlns:a16="http://schemas.microsoft.com/office/drawing/2014/main" id="{E62EA005-2734-19FB-922C-6958C5FF7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21882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37" name="Object 9">
                        <a:extLst>
                          <a:ext uri="{FF2B5EF4-FFF2-40B4-BE49-F238E27FC236}">
                            <a16:creationId xmlns:a16="http://schemas.microsoft.com/office/drawing/2014/main" id="{E62EA005-2734-19FB-922C-6958C5FF7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>
            <a:extLst>
              <a:ext uri="{FF2B5EF4-FFF2-40B4-BE49-F238E27FC236}">
                <a16:creationId xmlns:a16="http://schemas.microsoft.com/office/drawing/2014/main" id="{05F44F94-B09C-9FEC-6FAB-7E8A26A4F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6300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38" name="Object 10">
                        <a:extLst>
                          <a:ext uri="{FF2B5EF4-FFF2-40B4-BE49-F238E27FC236}">
                            <a16:creationId xmlns:a16="http://schemas.microsoft.com/office/drawing/2014/main" id="{05F44F94-B09C-9FEC-6FAB-7E8A26A4F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D6B1CA98-359F-45FC-7AA8-638224E51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79710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D6B1CA98-359F-45FC-7AA8-638224E511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>
            <a:extLst>
              <a:ext uri="{FF2B5EF4-FFF2-40B4-BE49-F238E27FC236}">
                <a16:creationId xmlns:a16="http://schemas.microsoft.com/office/drawing/2014/main" id="{2C69C414-9C9F-EF54-235B-9EC87769F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42329"/>
              </p:ext>
            </p:extLst>
          </p:nvPr>
        </p:nvGraphicFramePr>
        <p:xfrm>
          <a:off x="7620000" y="99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99340" name="Object 12">
                        <a:extLst>
                          <a:ext uri="{FF2B5EF4-FFF2-40B4-BE49-F238E27FC236}">
                            <a16:creationId xmlns:a16="http://schemas.microsoft.com/office/drawing/2014/main" id="{2C69C414-9C9F-EF54-235B-9EC87769F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>
            <a:extLst>
              <a:ext uri="{FF2B5EF4-FFF2-40B4-BE49-F238E27FC236}">
                <a16:creationId xmlns:a16="http://schemas.microsoft.com/office/drawing/2014/main" id="{36DB424A-F87A-E2DC-128B-66B9B7B50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80426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41" name="Object 13">
                        <a:extLst>
                          <a:ext uri="{FF2B5EF4-FFF2-40B4-BE49-F238E27FC236}">
                            <a16:creationId xmlns:a16="http://schemas.microsoft.com/office/drawing/2014/main" id="{36DB424A-F87A-E2DC-128B-66B9B7B50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Oval 18">
            <a:extLst>
              <a:ext uri="{FF2B5EF4-FFF2-40B4-BE49-F238E27FC236}">
                <a16:creationId xmlns:a16="http://schemas.microsoft.com/office/drawing/2014/main" id="{4C165E85-787C-58ED-93B6-9E5CEE85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47" name="Object 19">
            <a:extLst>
              <a:ext uri="{FF2B5EF4-FFF2-40B4-BE49-F238E27FC236}">
                <a16:creationId xmlns:a16="http://schemas.microsoft.com/office/drawing/2014/main" id="{8BE5A68B-25C4-D1C7-7545-BC6971E66BB2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57014258"/>
              </p:ext>
            </p:extLst>
          </p:nvPr>
        </p:nvGraphicFramePr>
        <p:xfrm>
          <a:off x="3276600" y="41148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47" name="Object 19">
                        <a:extLst>
                          <a:ext uri="{FF2B5EF4-FFF2-40B4-BE49-F238E27FC236}">
                            <a16:creationId xmlns:a16="http://schemas.microsoft.com/office/drawing/2014/main" id="{8BE5A68B-25C4-D1C7-7545-BC6971E66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21">
            <a:extLst>
              <a:ext uri="{FF2B5EF4-FFF2-40B4-BE49-F238E27FC236}">
                <a16:creationId xmlns:a16="http://schemas.microsoft.com/office/drawing/2014/main" id="{4E7AE914-9ABC-7E57-00B0-7DAFEA26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4343400" cy="36576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59" name="Object 31">
            <a:extLst>
              <a:ext uri="{FF2B5EF4-FFF2-40B4-BE49-F238E27FC236}">
                <a16:creationId xmlns:a16="http://schemas.microsoft.com/office/drawing/2014/main" id="{382B9F21-CADA-2FB7-8C98-6E2D66FD9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37672"/>
              </p:ext>
            </p:extLst>
          </p:nvPr>
        </p:nvGraphicFramePr>
        <p:xfrm>
          <a:off x="7010400" y="35687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59" name="Object 31">
                        <a:extLst>
                          <a:ext uri="{FF2B5EF4-FFF2-40B4-BE49-F238E27FC236}">
                            <a16:creationId xmlns:a16="http://schemas.microsoft.com/office/drawing/2014/main" id="{382B9F21-CADA-2FB7-8C98-6E2D66FD9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687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>
            <a:extLst>
              <a:ext uri="{FF2B5EF4-FFF2-40B4-BE49-F238E27FC236}">
                <a16:creationId xmlns:a16="http://schemas.microsoft.com/office/drawing/2014/main" id="{AFE1AA6F-24CB-B518-C577-26B872249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4856"/>
              </p:ext>
            </p:extLst>
          </p:nvPr>
        </p:nvGraphicFramePr>
        <p:xfrm>
          <a:off x="7696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0" name="Object 32">
                        <a:extLst>
                          <a:ext uri="{FF2B5EF4-FFF2-40B4-BE49-F238E27FC236}">
                            <a16:creationId xmlns:a16="http://schemas.microsoft.com/office/drawing/2014/main" id="{AFE1AA6F-24CB-B518-C577-26B872249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>
            <a:extLst>
              <a:ext uri="{FF2B5EF4-FFF2-40B4-BE49-F238E27FC236}">
                <a16:creationId xmlns:a16="http://schemas.microsoft.com/office/drawing/2014/main" id="{640A3B20-24C6-B2BC-675F-26431CE9A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11774"/>
              </p:ext>
            </p:extLst>
          </p:nvPr>
        </p:nvGraphicFramePr>
        <p:xfrm>
          <a:off x="83820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61" name="Object 33">
                        <a:extLst>
                          <a:ext uri="{FF2B5EF4-FFF2-40B4-BE49-F238E27FC236}">
                            <a16:creationId xmlns:a16="http://schemas.microsoft.com/office/drawing/2014/main" id="{640A3B20-24C6-B2BC-675F-26431CE9A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>
            <a:extLst>
              <a:ext uri="{FF2B5EF4-FFF2-40B4-BE49-F238E27FC236}">
                <a16:creationId xmlns:a16="http://schemas.microsoft.com/office/drawing/2014/main" id="{05A3D9AA-AB71-F8AC-B5C3-D78986B3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80415"/>
              </p:ext>
            </p:extLst>
          </p:nvPr>
        </p:nvGraphicFramePr>
        <p:xfrm>
          <a:off x="90678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2" name="Object 34">
                        <a:extLst>
                          <a:ext uri="{FF2B5EF4-FFF2-40B4-BE49-F238E27FC236}">
                            <a16:creationId xmlns:a16="http://schemas.microsoft.com/office/drawing/2014/main" id="{05A3D9AA-AB71-F8AC-B5C3-D78986B34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>
            <a:extLst>
              <a:ext uri="{FF2B5EF4-FFF2-40B4-BE49-F238E27FC236}">
                <a16:creationId xmlns:a16="http://schemas.microsoft.com/office/drawing/2014/main" id="{419424EF-2E97-FF83-E754-B505B71E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5287"/>
              </p:ext>
            </p:extLst>
          </p:nvPr>
        </p:nvGraphicFramePr>
        <p:xfrm>
          <a:off x="6858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63" name="Object 35">
                        <a:extLst>
                          <a:ext uri="{FF2B5EF4-FFF2-40B4-BE49-F238E27FC236}">
                            <a16:creationId xmlns:a16="http://schemas.microsoft.com/office/drawing/2014/main" id="{419424EF-2E97-FF83-E754-B505B71E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>
            <a:extLst>
              <a:ext uri="{FF2B5EF4-FFF2-40B4-BE49-F238E27FC236}">
                <a16:creationId xmlns:a16="http://schemas.microsoft.com/office/drawing/2014/main" id="{C7DF6712-080F-C74C-8B60-2C635FDDC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63567"/>
              </p:ext>
            </p:extLst>
          </p:nvPr>
        </p:nvGraphicFramePr>
        <p:xfrm>
          <a:off x="7620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64" name="Object 36">
                        <a:extLst>
                          <a:ext uri="{FF2B5EF4-FFF2-40B4-BE49-F238E27FC236}">
                            <a16:creationId xmlns:a16="http://schemas.microsoft.com/office/drawing/2014/main" id="{C7DF6712-080F-C74C-8B60-2C635FDDC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>
            <a:extLst>
              <a:ext uri="{FF2B5EF4-FFF2-40B4-BE49-F238E27FC236}">
                <a16:creationId xmlns:a16="http://schemas.microsoft.com/office/drawing/2014/main" id="{8CAC3B55-A40C-DD11-1FDE-74A573D5C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27622"/>
              </p:ext>
            </p:extLst>
          </p:nvPr>
        </p:nvGraphicFramePr>
        <p:xfrm>
          <a:off x="9067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5" name="Object 37">
                        <a:extLst>
                          <a:ext uri="{FF2B5EF4-FFF2-40B4-BE49-F238E27FC236}">
                            <a16:creationId xmlns:a16="http://schemas.microsoft.com/office/drawing/2014/main" id="{8CAC3B55-A40C-DD11-1FDE-74A573D5C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38">
            <a:extLst>
              <a:ext uri="{FF2B5EF4-FFF2-40B4-BE49-F238E27FC236}">
                <a16:creationId xmlns:a16="http://schemas.microsoft.com/office/drawing/2014/main" id="{70B7059A-84EF-6887-F7D3-E5C794F6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76174"/>
              </p:ext>
            </p:extLst>
          </p:nvPr>
        </p:nvGraphicFramePr>
        <p:xfrm>
          <a:off x="8305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66" name="Object 38">
                        <a:extLst>
                          <a:ext uri="{FF2B5EF4-FFF2-40B4-BE49-F238E27FC236}">
                            <a16:creationId xmlns:a16="http://schemas.microsoft.com/office/drawing/2014/main" id="{70B7059A-84EF-6887-F7D3-E5C794F6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7" name="WordArt 39">
            <a:extLst>
              <a:ext uri="{FF2B5EF4-FFF2-40B4-BE49-F238E27FC236}">
                <a16:creationId xmlns:a16="http://schemas.microsoft.com/office/drawing/2014/main" id="{4F9B66BB-DC1B-68E8-94A6-9E26CD04D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9368" name="WordArt 40">
            <a:extLst>
              <a:ext uri="{FF2B5EF4-FFF2-40B4-BE49-F238E27FC236}">
                <a16:creationId xmlns:a16="http://schemas.microsoft.com/office/drawing/2014/main" id="{0CEFD9BE-ADED-EE08-679B-762FD7A2D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9369" name="WordArt 41">
            <a:extLst>
              <a:ext uri="{FF2B5EF4-FFF2-40B4-BE49-F238E27FC236}">
                <a16:creationId xmlns:a16="http://schemas.microsoft.com/office/drawing/2014/main" id="{0C209071-6BAA-3E9D-D0A9-D925A4DE5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11049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227D-3D54-F979-B85C-7077C0CE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C98491A-6D55-60FB-C3F5-70EAF9A6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>
            <a:extLst>
              <a:ext uri="{FF2B5EF4-FFF2-40B4-BE49-F238E27FC236}">
                <a16:creationId xmlns:a16="http://schemas.microsoft.com/office/drawing/2014/main" id="{8EBBD9F4-AD8F-6562-9134-D783F9EB1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1336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159D9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>
            <a:extLst>
              <a:ext uri="{FF2B5EF4-FFF2-40B4-BE49-F238E27FC236}">
                <a16:creationId xmlns:a16="http://schemas.microsoft.com/office/drawing/2014/main" id="{6D7BAD15-2979-BC63-260B-794409CB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168" y="516194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Oval 6">
            <a:extLst>
              <a:ext uri="{FF2B5EF4-FFF2-40B4-BE49-F238E27FC236}">
                <a16:creationId xmlns:a16="http://schemas.microsoft.com/office/drawing/2014/main" id="{CC2697A3-78CD-4DC5-10BA-42C59C87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10" y="3197942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Oval 7">
            <a:extLst>
              <a:ext uri="{FF2B5EF4-FFF2-40B4-BE49-F238E27FC236}">
                <a16:creationId xmlns:a16="http://schemas.microsoft.com/office/drawing/2014/main" id="{9F938D45-9A58-E1C7-68B2-32734A56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83642"/>
            <a:ext cx="4572000" cy="3581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80" name="Object 8">
            <a:extLst>
              <a:ext uri="{FF2B5EF4-FFF2-40B4-BE49-F238E27FC236}">
                <a16:creationId xmlns:a16="http://schemas.microsoft.com/office/drawing/2014/main" id="{03C95EC3-11A2-824D-E0BF-21F8896E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92075"/>
              </p:ext>
            </p:extLst>
          </p:nvPr>
        </p:nvGraphicFramePr>
        <p:xfrm>
          <a:off x="83058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5480" name="Object 8">
                        <a:extLst>
                          <a:ext uri="{FF2B5EF4-FFF2-40B4-BE49-F238E27FC236}">
                            <a16:creationId xmlns:a16="http://schemas.microsoft.com/office/drawing/2014/main" id="{03C95EC3-11A2-824D-E0BF-21F8896E6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D43D8453-5498-64C6-F4DC-7A8DF2E74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77927"/>
              </p:ext>
            </p:extLst>
          </p:nvPr>
        </p:nvGraphicFramePr>
        <p:xfrm>
          <a:off x="2743200" y="838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81" name="Object 9">
                        <a:extLst>
                          <a:ext uri="{FF2B5EF4-FFF2-40B4-BE49-F238E27FC236}">
                            <a16:creationId xmlns:a16="http://schemas.microsoft.com/office/drawing/2014/main" id="{D43D8453-5498-64C6-F4DC-7A8DF2E74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1BFD4491-DE87-869B-4FC8-D0930F45D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8095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82" name="Object 10">
                        <a:extLst>
                          <a:ext uri="{FF2B5EF4-FFF2-40B4-BE49-F238E27FC236}">
                            <a16:creationId xmlns:a16="http://schemas.microsoft.com/office/drawing/2014/main" id="{1BFD4491-DE87-869B-4FC8-D0930F45D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E099630A-FF72-8096-1468-4F93FA417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71052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83" name="Object 11">
                        <a:extLst>
                          <a:ext uri="{FF2B5EF4-FFF2-40B4-BE49-F238E27FC236}">
                            <a16:creationId xmlns:a16="http://schemas.microsoft.com/office/drawing/2014/main" id="{E099630A-FF72-8096-1468-4F93FA417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>
            <a:extLst>
              <a:ext uri="{FF2B5EF4-FFF2-40B4-BE49-F238E27FC236}">
                <a16:creationId xmlns:a16="http://schemas.microsoft.com/office/drawing/2014/main" id="{4782FCAE-1A69-34E3-E0D0-0F3FBDE62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53926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84" name="Object 12">
                        <a:extLst>
                          <a:ext uri="{FF2B5EF4-FFF2-40B4-BE49-F238E27FC236}">
                            <a16:creationId xmlns:a16="http://schemas.microsoft.com/office/drawing/2014/main" id="{4782FCAE-1A69-34E3-E0D0-0F3FBDE62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>
            <a:extLst>
              <a:ext uri="{FF2B5EF4-FFF2-40B4-BE49-F238E27FC236}">
                <a16:creationId xmlns:a16="http://schemas.microsoft.com/office/drawing/2014/main" id="{5BFDB382-AE01-67A2-DE6F-FDB1BFE3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6753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5" name="Object 13">
                        <a:extLst>
                          <a:ext uri="{FF2B5EF4-FFF2-40B4-BE49-F238E27FC236}">
                            <a16:creationId xmlns:a16="http://schemas.microsoft.com/office/drawing/2014/main" id="{5BFDB382-AE01-67A2-DE6F-FDB1BFE3A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>
            <a:extLst>
              <a:ext uri="{FF2B5EF4-FFF2-40B4-BE49-F238E27FC236}">
                <a16:creationId xmlns:a16="http://schemas.microsoft.com/office/drawing/2014/main" id="{A048CE6F-3776-E622-1E97-840A84D5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88901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6" name="Object 14">
                        <a:extLst>
                          <a:ext uri="{FF2B5EF4-FFF2-40B4-BE49-F238E27FC236}">
                            <a16:creationId xmlns:a16="http://schemas.microsoft.com/office/drawing/2014/main" id="{A048CE6F-3776-E622-1E97-840A84D5F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>
            <a:extLst>
              <a:ext uri="{FF2B5EF4-FFF2-40B4-BE49-F238E27FC236}">
                <a16:creationId xmlns:a16="http://schemas.microsoft.com/office/drawing/2014/main" id="{63E8B294-4155-7D84-D839-EB51827B4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55064"/>
              </p:ext>
            </p:extLst>
          </p:nvPr>
        </p:nvGraphicFramePr>
        <p:xfrm>
          <a:off x="76200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87" name="Object 15">
                        <a:extLst>
                          <a:ext uri="{FF2B5EF4-FFF2-40B4-BE49-F238E27FC236}">
                            <a16:creationId xmlns:a16="http://schemas.microsoft.com/office/drawing/2014/main" id="{63E8B294-4155-7D84-D839-EB51827B4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>
            <a:extLst>
              <a:ext uri="{FF2B5EF4-FFF2-40B4-BE49-F238E27FC236}">
                <a16:creationId xmlns:a16="http://schemas.microsoft.com/office/drawing/2014/main" id="{601545D5-E1CA-7EFF-5153-E396E9361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28219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8" name="Object 16">
                        <a:extLst>
                          <a:ext uri="{FF2B5EF4-FFF2-40B4-BE49-F238E27FC236}">
                            <a16:creationId xmlns:a16="http://schemas.microsoft.com/office/drawing/2014/main" id="{601545D5-E1CA-7EFF-5153-E396E9361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>
            <a:extLst>
              <a:ext uri="{FF2B5EF4-FFF2-40B4-BE49-F238E27FC236}">
                <a16:creationId xmlns:a16="http://schemas.microsoft.com/office/drawing/2014/main" id="{E2D4683F-0DE5-B26D-2BC4-EFB0FF74F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78537"/>
              </p:ext>
            </p:extLst>
          </p:nvPr>
        </p:nvGraphicFramePr>
        <p:xfrm>
          <a:off x="3657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5489" name="Object 17">
                        <a:extLst>
                          <a:ext uri="{FF2B5EF4-FFF2-40B4-BE49-F238E27FC236}">
                            <a16:creationId xmlns:a16="http://schemas.microsoft.com/office/drawing/2014/main" id="{E2D4683F-0DE5-B26D-2BC4-EFB0FF74F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>
            <a:extLst>
              <a:ext uri="{FF2B5EF4-FFF2-40B4-BE49-F238E27FC236}">
                <a16:creationId xmlns:a16="http://schemas.microsoft.com/office/drawing/2014/main" id="{09F0375C-96FB-B60B-D5C2-56C90028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65640"/>
              </p:ext>
            </p:extLst>
          </p:nvPr>
        </p:nvGraphicFramePr>
        <p:xfrm>
          <a:off x="29718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90" name="Object 18">
                        <a:extLst>
                          <a:ext uri="{FF2B5EF4-FFF2-40B4-BE49-F238E27FC236}">
                            <a16:creationId xmlns:a16="http://schemas.microsoft.com/office/drawing/2014/main" id="{09F0375C-96FB-B60B-D5C2-56C900284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>
            <a:extLst>
              <a:ext uri="{FF2B5EF4-FFF2-40B4-BE49-F238E27FC236}">
                <a16:creationId xmlns:a16="http://schemas.microsoft.com/office/drawing/2014/main" id="{D1381B29-9A43-9F1B-EBFC-3CECB4ED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34820"/>
              </p:ext>
            </p:extLst>
          </p:nvPr>
        </p:nvGraphicFramePr>
        <p:xfrm>
          <a:off x="89154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91" name="Object 19">
                        <a:extLst>
                          <a:ext uri="{FF2B5EF4-FFF2-40B4-BE49-F238E27FC236}">
                            <a16:creationId xmlns:a16="http://schemas.microsoft.com/office/drawing/2014/main" id="{D1381B29-9A43-9F1B-EBFC-3CECB4ED4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>
            <a:extLst>
              <a:ext uri="{FF2B5EF4-FFF2-40B4-BE49-F238E27FC236}">
                <a16:creationId xmlns:a16="http://schemas.microsoft.com/office/drawing/2014/main" id="{014500B2-8F21-8404-02F0-6BDA26D00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82852"/>
              </p:ext>
            </p:extLst>
          </p:nvPr>
        </p:nvGraphicFramePr>
        <p:xfrm>
          <a:off x="70866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92" name="Object 20">
                        <a:extLst>
                          <a:ext uri="{FF2B5EF4-FFF2-40B4-BE49-F238E27FC236}">
                            <a16:creationId xmlns:a16="http://schemas.microsoft.com/office/drawing/2014/main" id="{014500B2-8F21-8404-02F0-6BDA26D00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>
            <a:extLst>
              <a:ext uri="{FF2B5EF4-FFF2-40B4-BE49-F238E27FC236}">
                <a16:creationId xmlns:a16="http://schemas.microsoft.com/office/drawing/2014/main" id="{301494C1-959A-24C7-1845-306CE5EEE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2066"/>
              </p:ext>
            </p:extLst>
          </p:nvPr>
        </p:nvGraphicFramePr>
        <p:xfrm>
          <a:off x="78486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93" name="Object 21">
                        <a:extLst>
                          <a:ext uri="{FF2B5EF4-FFF2-40B4-BE49-F238E27FC236}">
                            <a16:creationId xmlns:a16="http://schemas.microsoft.com/office/drawing/2014/main" id="{301494C1-959A-24C7-1845-306CE5EEE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>
            <a:extLst>
              <a:ext uri="{FF2B5EF4-FFF2-40B4-BE49-F238E27FC236}">
                <a16:creationId xmlns:a16="http://schemas.microsoft.com/office/drawing/2014/main" id="{F93C855C-F264-EDF1-3C76-A7029BDA6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49635"/>
              </p:ext>
            </p:extLst>
          </p:nvPr>
        </p:nvGraphicFramePr>
        <p:xfrm>
          <a:off x="853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94" name="Object 22">
                        <a:extLst>
                          <a:ext uri="{FF2B5EF4-FFF2-40B4-BE49-F238E27FC236}">
                            <a16:creationId xmlns:a16="http://schemas.microsoft.com/office/drawing/2014/main" id="{F93C855C-F264-EDF1-3C76-A7029BDA6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>
            <a:extLst>
              <a:ext uri="{FF2B5EF4-FFF2-40B4-BE49-F238E27FC236}">
                <a16:creationId xmlns:a16="http://schemas.microsoft.com/office/drawing/2014/main" id="{EA532A03-8E61-4974-90CF-B9128917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0254"/>
              </p:ext>
            </p:extLst>
          </p:nvPr>
        </p:nvGraphicFramePr>
        <p:xfrm>
          <a:off x="9220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5" name="Object 23">
                        <a:extLst>
                          <a:ext uri="{FF2B5EF4-FFF2-40B4-BE49-F238E27FC236}">
                            <a16:creationId xmlns:a16="http://schemas.microsoft.com/office/drawing/2014/main" id="{EA532A03-8E61-4974-90CF-B91289171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>
            <a:extLst>
              <a:ext uri="{FF2B5EF4-FFF2-40B4-BE49-F238E27FC236}">
                <a16:creationId xmlns:a16="http://schemas.microsoft.com/office/drawing/2014/main" id="{87AD8F6D-1756-C32D-F2AA-B75A4763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519"/>
              </p:ext>
            </p:extLst>
          </p:nvPr>
        </p:nvGraphicFramePr>
        <p:xfrm>
          <a:off x="7239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6" name="Object 24">
                        <a:extLst>
                          <a:ext uri="{FF2B5EF4-FFF2-40B4-BE49-F238E27FC236}">
                            <a16:creationId xmlns:a16="http://schemas.microsoft.com/office/drawing/2014/main" id="{87AD8F6D-1756-C32D-F2AA-B75A4763D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>
            <a:extLst>
              <a:ext uri="{FF2B5EF4-FFF2-40B4-BE49-F238E27FC236}">
                <a16:creationId xmlns:a16="http://schemas.microsoft.com/office/drawing/2014/main" id="{B96FA14F-3A9A-172F-A4F1-AD2BD4B3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93353"/>
              </p:ext>
            </p:extLst>
          </p:nvPr>
        </p:nvGraphicFramePr>
        <p:xfrm>
          <a:off x="80772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7" name="Object 25">
                        <a:extLst>
                          <a:ext uri="{FF2B5EF4-FFF2-40B4-BE49-F238E27FC236}">
                            <a16:creationId xmlns:a16="http://schemas.microsoft.com/office/drawing/2014/main" id="{B96FA14F-3A9A-172F-A4F1-AD2BD4B39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0.8|0.9|0.9|0.9|0.8|0.8|9.7|3.6|0.8|0.8|1|0.9|1|0.9|0.9|0.9|4.6|1|3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192</Words>
  <Application>Microsoft Office PowerPoint</Application>
  <PresentationFormat>Widescreen</PresentationFormat>
  <Paragraphs>41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Impact</vt:lpstr>
      <vt:lpstr>Times New Roman</vt:lpstr>
      <vt:lpstr>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39</cp:revision>
  <dcterms:created xsi:type="dcterms:W3CDTF">2020-08-11T17:24:50Z</dcterms:created>
  <dcterms:modified xsi:type="dcterms:W3CDTF">2025-05-14T00:24:39Z</dcterms:modified>
</cp:coreProperties>
</file>