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86" d="100"/>
          <a:sy n="86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28194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thuyền trên biển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MGB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C3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</a:t>
            </a:r>
            <a:r>
              <a:rPr lang="it-IT" altLang="en-US" sz="2800" b="1">
                <a:solidFill>
                  <a:srgbClr val="0000CC"/>
                </a:solidFill>
              </a:rPr>
              <a:t>25 </a:t>
            </a:r>
            <a:r>
              <a:rPr lang="it-IT" altLang="en-US" sz="2800" b="1" smtClean="0">
                <a:solidFill>
                  <a:srgbClr val="0000CC"/>
                </a:solidFill>
              </a:rPr>
              <a:t>phút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729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170</Words>
  <Application>Microsoft Office PowerPoint</Application>
  <PresentationFormat>On-screen Show (4:3)</PresentationFormat>
  <Paragraphs>36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54</cp:revision>
  <dcterms:created xsi:type="dcterms:W3CDTF">2016-11-23T13:34:46Z</dcterms:created>
  <dcterms:modified xsi:type="dcterms:W3CDTF">2025-05-08T03:47:49Z</dcterms:modified>
</cp:coreProperties>
</file>