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12.jpg" ContentType="image/png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media/audio2.wav" ContentType="audio/wav"/>
  <Override PartName="/ppt/tags/tag10.xml" ContentType="application/vnd.openxmlformats-officedocument.presentationml.tags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5/8/2025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18.png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18.png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21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18.png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2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18.png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23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18.png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24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media8.wav"/><Relationship Id="rId7" Type="http://schemas.openxmlformats.org/officeDocument/2006/relationships/image" Target="../media/image26.jpg"/><Relationship Id="rId2" Type="http://schemas.microsoft.com/office/2007/relationships/media" Target="../media/media8.wav"/><Relationship Id="rId1" Type="http://schemas.openxmlformats.org/officeDocument/2006/relationships/tags" Target="../tags/tag8.xml"/><Relationship Id="rId6" Type="http://schemas.openxmlformats.org/officeDocument/2006/relationships/image" Target="../media/image25.jpg"/><Relationship Id="rId5" Type="http://schemas.openxmlformats.org/officeDocument/2006/relationships/image" Target="../media/image1.jp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8.pn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10.wav"/><Relationship Id="rId7" Type="http://schemas.openxmlformats.org/officeDocument/2006/relationships/image" Target="../media/image1.jpg"/><Relationship Id="rId2" Type="http://schemas.microsoft.com/office/2007/relationships/media" Target="../media/media10.wav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1.xml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1.wav"/><Relationship Id="rId7" Type="http://schemas.openxmlformats.org/officeDocument/2006/relationships/image" Target="../media/image9.png"/><Relationship Id="rId2" Type="http://schemas.microsoft.com/office/2007/relationships/media" Target="../media/media11.wav"/><Relationship Id="rId1" Type="http://schemas.openxmlformats.org/officeDocument/2006/relationships/tags" Target="../tags/tag10.xml"/><Relationship Id="rId6" Type="http://schemas.openxmlformats.org/officeDocument/2006/relationships/image" Target="../media/image1.jpg"/><Relationship Id="rId5" Type="http://schemas.openxmlformats.org/officeDocument/2006/relationships/audio" Target="../media/audio3.wav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12.jpg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3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18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17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7" Type="http://schemas.openxmlformats.org/officeDocument/2006/relationships/image" Target="../media/image18.png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9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133600" y="3810000"/>
            <a:ext cx="5486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BÁNH CHƯNG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556594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</a:t>
            </a:r>
            <a:r>
              <a:rPr lang="en-US" sz="18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QUẬN </a:t>
            </a:r>
            <a:r>
              <a:rPr lang="en-US" sz="18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LONG BIÊN</a:t>
            </a:r>
          </a:p>
          <a:p>
            <a:r>
              <a:rPr lang="en-US" sz="18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NGUYỆT QUẾ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5 mẹo vặt đơn giản nhưng rất hữu ích trong dịp Tết - Vạn Điều H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066800"/>
            <a:ext cx="8058150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52600" y="6324601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792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5"/>
    </mc:Choice>
    <mc:Fallback xmlns="">
      <p:transition spd="slow" advTm="7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867" y="1066800"/>
            <a:ext cx="7734265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6324601"/>
            <a:ext cx="7829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ết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894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2"/>
    </mc:Choice>
    <mc:Fallback xmlns="">
      <p:transition spd="slow" advTm="9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867" y="1070184"/>
            <a:ext cx="7734265" cy="515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6324601"/>
            <a:ext cx="7829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ết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2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5"/>
    </mc:Choice>
    <mc:Fallback xmlns="">
      <p:transition spd="slow" advTm="10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60" y="1219200"/>
            <a:ext cx="6302940" cy="457313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620000" y="3870101"/>
            <a:ext cx="152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tét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644055" y="3406249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366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5"/>
    </mc:Choice>
    <mc:Fallback xmlns="">
      <p:transition spd="slow" advTm="11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90600"/>
            <a:ext cx="6400800" cy="5562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316318" y="2438400"/>
            <a:ext cx="1675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tét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582356" y="2030031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30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55"/>
    </mc:Choice>
    <mc:Fallback xmlns="">
      <p:transition spd="slow" advTm="22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6" y="1143000"/>
            <a:ext cx="3253014" cy="2373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3516702"/>
            <a:ext cx="197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gấc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81" y="719895"/>
            <a:ext cx="3686419" cy="2834215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8" y="3893586"/>
            <a:ext cx="3118702" cy="24252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9814" y="3861996"/>
            <a:ext cx="3317951" cy="248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126662" y="3520980"/>
            <a:ext cx="2684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cẩm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2000" y="6323745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37802" y="6350459"/>
            <a:ext cx="280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gù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638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02"/>
    </mc:Choice>
    <mc:Fallback xmlns="">
      <p:transition spd="slow" advTm="23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776914" y="1600200"/>
            <a:ext cx="5766886" cy="1053921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82424" y="2703573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1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63"/>
    </mc:Choice>
    <mc:Fallback xmlns="">
      <p:transition spd="slow" advTm="12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349427" y="2514600"/>
            <a:ext cx="2631394" cy="25446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0189" y="5228348"/>
            <a:ext cx="210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3206254" y="2417802"/>
            <a:ext cx="2731491" cy="2641482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5715000" y="2134370"/>
            <a:ext cx="3024581" cy="2924914"/>
          </a:xfrm>
          <a:prstGeom prst="triangle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46105" y="5227873"/>
            <a:ext cx="1851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15259" y="5227872"/>
            <a:ext cx="2424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1264448"/>
            <a:ext cx="5468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78129" y="2286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476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87"/>
    </mc:Choice>
    <mc:Fallback xmlns="">
      <p:transition spd="slow" advTm="34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2785809" y="2004517"/>
            <a:ext cx="3843591" cy="37169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17063" y="5733858"/>
            <a:ext cx="210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2981" y="1054507"/>
            <a:ext cx="5468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362200" y="1524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019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2"/>
    </mc:Choice>
    <mc:Fallback xmlns="">
      <p:transition spd="slow" advTm="13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27" y="2417802"/>
            <a:ext cx="2631394" cy="26414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52432" y="5228348"/>
            <a:ext cx="1425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4" y="2417802"/>
            <a:ext cx="3000949" cy="26414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417803"/>
            <a:ext cx="2832637" cy="26414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56714" y="5227873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5754" y="5177514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chuối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2432" y="1002991"/>
            <a:ext cx="6979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393921" y="273353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77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5977289" y="564873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15386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691640" y="650748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69164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210224" y="518623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223633" y="518623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NGÔ THỊ DUYÊN</a:t>
            </a:r>
            <a:endParaRPr lang="en-US" sz="2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0AD29F-99B0-4575-B0F4-9C898D2D6B65}"/>
              </a:ext>
            </a:extLst>
          </p:cNvPr>
          <p:cNvSpPr txBox="1"/>
          <p:nvPr/>
        </p:nvSpPr>
        <p:spPr>
          <a:xfrm>
            <a:off x="1863230" y="6062315"/>
            <a:ext cx="475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 TƯỢNG: TRẺ 3-4 TUỔI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849821" y="3204711"/>
            <a:ext cx="5084379" cy="12910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863230" y="3204710"/>
            <a:ext cx="4668029" cy="129108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VUI KHÁM PHÁ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316" y="59410"/>
            <a:ext cx="1523929" cy="1533344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4688800" y="-13634956"/>
            <a:ext cx="16681736" cy="14461038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24688800" y="-13558211"/>
            <a:ext cx="16681736" cy="14461038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24688800" y="-13558211"/>
            <a:ext cx="16681736" cy="14461038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24688800" y="-13558211"/>
            <a:ext cx="16681736" cy="14461038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24688800" y="-13547168"/>
            <a:ext cx="16681736" cy="14461038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8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750"/>
                            </p:stCondLst>
                            <p:childTnLst>
                              <p:par>
                                <p:cTn id="10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750"/>
                            </p:stCondLst>
                            <p:childTnLst>
                              <p:par>
                                <p:cTn id="1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750"/>
                            </p:stCondLst>
                            <p:childTnLst>
                              <p:par>
                                <p:cTn id="1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3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7" grpId="0" animBg="1"/>
      <p:bldP spid="29" grpId="0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78" y="1904705"/>
            <a:ext cx="4288922" cy="37751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436610" y="5666051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1004759"/>
            <a:ext cx="6979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47763" y="235494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14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4" t="16433" r="18543"/>
          <a:stretch/>
        </p:blipFill>
        <p:spPr>
          <a:xfrm>
            <a:off x="151250" y="2417804"/>
            <a:ext cx="2668150" cy="26414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3205" y="5229067"/>
            <a:ext cx="1664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526" y="2417804"/>
            <a:ext cx="3000949" cy="2641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417804"/>
            <a:ext cx="2832637" cy="26414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82769" y="5203263"/>
            <a:ext cx="18197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5754" y="5177514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0407" y="962540"/>
            <a:ext cx="65950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78129" y="206154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6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00" y="2297421"/>
            <a:ext cx="6782676" cy="331738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897865" y="5666050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1050925"/>
            <a:ext cx="65950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25" y="5181600"/>
            <a:ext cx="1373503" cy="11546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266056" y="1524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0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21965" r="11857" b="21965"/>
          <a:stretch/>
        </p:blipFill>
        <p:spPr>
          <a:xfrm>
            <a:off x="76200" y="2819401"/>
            <a:ext cx="2837112" cy="190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0149" y="5072407"/>
            <a:ext cx="1510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60" y="2743200"/>
            <a:ext cx="2641480" cy="1981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743200"/>
            <a:ext cx="2832637" cy="198120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16592" y="5059284"/>
            <a:ext cx="1802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14794" y="4946888"/>
            <a:ext cx="1561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len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9177" y="1371600"/>
            <a:ext cx="6494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82424" y="2286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65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21965" r="11857" b="21965"/>
          <a:stretch/>
        </p:blipFill>
        <p:spPr>
          <a:xfrm>
            <a:off x="1869153" y="1855804"/>
            <a:ext cx="5507216" cy="36978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23102" y="5735313"/>
            <a:ext cx="2879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9847" y="955011"/>
            <a:ext cx="6494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25" y="5181600"/>
            <a:ext cx="1373503" cy="11546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33185" y="198625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67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958" y="342709"/>
            <a:ext cx="4876800" cy="1120236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HỌC HÔM NAY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 ĐÂY LÀ KẾT THÚC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34" y="32656"/>
            <a:ext cx="875802" cy="88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7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660" y="152324"/>
            <a:ext cx="745895" cy="75050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048329" y="1123747"/>
            <a:ext cx="7239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Trẻ diễn đạt được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 thú tham gia vào các hoạt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1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059" y="149279"/>
            <a:ext cx="1574443" cy="158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2509232" y="1673998"/>
            <a:ext cx="4577368" cy="40613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71028" y="1638442"/>
            <a:ext cx="25802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own Arrow 2"/>
          <p:cNvSpPr/>
          <p:nvPr/>
        </p:nvSpPr>
        <p:spPr>
          <a:xfrm rot="15262459">
            <a:off x="2438743" y="1286873"/>
            <a:ext cx="211812" cy="133885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0963" y="5228349"/>
            <a:ext cx="1999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 rot="16020025">
            <a:off x="2716536" y="4789753"/>
            <a:ext cx="183340" cy="133885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3962426">
            <a:off x="6745648" y="3587484"/>
            <a:ext cx="224701" cy="1670761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56858" y="3750122"/>
            <a:ext cx="1133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15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/>
      <p:bldP spid="9" grpId="0" animBg="1"/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1343" y1="8511" x2="31343" y2="8511"/>
                        <a14:foregroundMark x1="25746" y1="31915" x2="25746" y2="31915"/>
                        <a14:foregroundMark x1="13060" y1="94681" x2="13060" y2="94681"/>
                        <a14:foregroundMark x1="13806" y1="80319" x2="13806" y2="80319"/>
                        <a14:foregroundMark x1="77985" y1="96809" x2="77985" y2="96809"/>
                        <a14:foregroundMark x1="94030" y1="95213" x2="94030" y2="95213"/>
                        <a14:foregroundMark x1="86194" y1="96809" x2="86194" y2="96809"/>
                        <a14:foregroundMark x1="94403" y1="97872" x2="94403" y2="97872"/>
                        <a14:foregroundMark x1="94403" y1="97872" x2="94403" y2="97872"/>
                        <a14:foregroundMark x1="95522" y1="97872" x2="95522" y2="97872"/>
                        <a14:foregroundMark x1="97388" y1="97340" x2="97388" y2="97340"/>
                        <a14:foregroundMark x1="98507" y1="96277" x2="98507" y2="96277"/>
                        <a14:foregroundMark x1="98881" y1="96277" x2="98881" y2="96277"/>
                        <a14:foregroundMark x1="91791" y1="95745" x2="91791" y2="95745"/>
                        <a14:foregroundMark x1="91418" y1="95745" x2="89925" y2="95745"/>
                        <a14:foregroundMark x1="89552" y1="95213" x2="89552" y2="95213"/>
                        <a14:foregroundMark x1="88806" y1="95213" x2="88060" y2="95213"/>
                        <a14:foregroundMark x1="86940" y1="95213" x2="86940" y2="95213"/>
                        <a14:foregroundMark x1="85821" y1="94681" x2="83955" y2="94681"/>
                        <a14:foregroundMark x1="83209" y1="94149" x2="83209" y2="94149"/>
                        <a14:foregroundMark x1="83209" y1="94149" x2="83209" y2="94149"/>
                        <a14:foregroundMark x1="83209" y1="93617" x2="83209" y2="93617"/>
                        <a14:foregroundMark x1="82090" y1="93617" x2="81343" y2="93617"/>
                        <a14:foregroundMark x1="79478" y1="93617" x2="78731" y2="93617"/>
                        <a14:foregroundMark x1="77612" y1="93617" x2="76866" y2="94149"/>
                        <a14:foregroundMark x1="75746" y1="94149" x2="75746" y2="94149"/>
                        <a14:foregroundMark x1="74627" y1="94149" x2="74627" y2="94149"/>
                        <a14:foregroundMark x1="72761" y1="94149" x2="72761" y2="94149"/>
                        <a14:foregroundMark x1="72388" y1="94149" x2="72388" y2="94149"/>
                        <a14:foregroundMark x1="72015" y1="94149" x2="72015" y2="94149"/>
                        <a14:foregroundMark x1="72015" y1="94149" x2="72015" y2="94149"/>
                        <a14:foregroundMark x1="72015" y1="95213" x2="73507" y2="96277"/>
                        <a14:foregroundMark x1="77239" y1="96809" x2="79478" y2="97340"/>
                        <a14:foregroundMark x1="80597" y1="97340" x2="80597" y2="97340"/>
                        <a14:foregroundMark x1="81343" y1="97340" x2="81343" y2="97340"/>
                        <a14:foregroundMark x1="82090" y1="97340" x2="82090" y2="97340"/>
                        <a14:foregroundMark x1="71642" y1="96277" x2="71642" y2="96277"/>
                        <a14:foregroundMark x1="71642" y1="96277" x2="71642" y2="96277"/>
                        <a14:foregroundMark x1="70522" y1="96277" x2="70522" y2="96277"/>
                        <a14:foregroundMark x1="70522" y1="96277" x2="70522" y2="96277"/>
                        <a14:foregroundMark x1="71269" y1="96277" x2="74627" y2="95745"/>
                        <a14:foregroundMark x1="75746" y1="95745" x2="75746" y2="95745"/>
                        <a14:foregroundMark x1="92910" y1="20745" x2="92910" y2="20745"/>
                        <a14:foregroundMark x1="88433" y1="17553" x2="88433" y2="17553"/>
                        <a14:foregroundMark x1="88433" y1="17553" x2="88433" y2="17553"/>
                        <a14:foregroundMark x1="86567" y1="15957" x2="85821" y2="15426"/>
                        <a14:foregroundMark x1="30597" y1="10638" x2="30597" y2="10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82" y="1219200"/>
            <a:ext cx="6491533" cy="45731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76984" y="1945214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 rot="5031474">
            <a:off x="5820356" y="1393522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10400" y="2967335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Down Arrow 14"/>
          <p:cNvSpPr/>
          <p:nvPr/>
        </p:nvSpPr>
        <p:spPr>
          <a:xfrm rot="5031474">
            <a:off x="6053772" y="2415643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10400" y="3886200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053772" y="3334508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67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5" grpId="0" animBg="1"/>
      <p:bldP spid="16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6" y="1062594"/>
            <a:ext cx="2606385" cy="2362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9430" y="339804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0880" r="22613" b="4707"/>
          <a:stretch/>
        </p:blipFill>
        <p:spPr>
          <a:xfrm>
            <a:off x="3080756" y="937879"/>
            <a:ext cx="2986780" cy="2644345"/>
          </a:xfrm>
          <a:prstGeom prst="ellipse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776192" y="350579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1" t="21638" r="4943"/>
          <a:stretch/>
        </p:blipFill>
        <p:spPr>
          <a:xfrm>
            <a:off x="6248400" y="1147883"/>
            <a:ext cx="2739570" cy="232071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69645" y="346631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9" y="3990076"/>
            <a:ext cx="2624472" cy="220350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2180" y="619358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59515" y="4034614"/>
            <a:ext cx="2362200" cy="2162478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100000">
                        <a14:backgroundMark x1="75846" y1="41633" x2="75846" y2="41633"/>
                        <a14:backgroundMark x1="75231" y1="51633" x2="75231" y2="51633"/>
                        <a14:backgroundMark x1="74923" y1="51633" x2="74923" y2="51633"/>
                        <a14:backgroundMark x1="75846" y1="59592" x2="76615" y2="64286"/>
                        <a14:backgroundMark x1="76615" y1="64286" x2="76615" y2="65102"/>
                        <a14:backgroundMark x1="76769" y1="65102" x2="76769" y2="65102"/>
                        <a14:backgroundMark x1="76769" y1="65102" x2="76769" y2="65102"/>
                        <a14:backgroundMark x1="79692" y1="73878" x2="80000" y2="75510"/>
                        <a14:backgroundMark x1="81846" y1="78571" x2="82308" y2="79796"/>
                        <a14:backgroundMark x1="83077" y1="80204" x2="84923" y2="80612"/>
                        <a14:backgroundMark x1="86769" y1="82245" x2="86769" y2="82245"/>
                        <a14:backgroundMark x1="87231" y1="83061" x2="87385" y2="83878"/>
                        <a14:backgroundMark x1="87385" y1="84898" x2="88000" y2="88571"/>
                        <a14:backgroundMark x1="88000" y1="88776" x2="88000" y2="88776"/>
                        <a14:backgroundMark x1="88000" y1="88776" x2="88923" y2="91633"/>
                        <a14:backgroundMark x1="89538" y1="94082" x2="89692" y2="95510"/>
                        <a14:backgroundMark x1="89692" y1="95510" x2="90308" y2="95918"/>
                        <a14:backgroundMark x1="91538" y1="96939" x2="91538" y2="96939"/>
                        <a14:backgroundMark x1="91846" y1="96939" x2="91846" y2="96939"/>
                        <a14:backgroundMark x1="92000" y1="96939" x2="91231" y2="95510"/>
                        <a14:backgroundMark x1="82923" y1="72245" x2="78462" y2="62653"/>
                        <a14:backgroundMark x1="78462" y1="62653" x2="78462" y2="62653"/>
                        <a14:backgroundMark x1="78462" y1="62653" x2="72615" y2="44490"/>
                        <a14:backgroundMark x1="69692" y1="35102" x2="69692" y2="35102"/>
                        <a14:backgroundMark x1="69692" y1="35102" x2="69692" y2="35102"/>
                        <a14:backgroundMark x1="69692" y1="35102" x2="69692" y2="35102"/>
                        <a14:backgroundMark x1="69692" y1="35102" x2="69538" y2="33878"/>
                        <a14:backgroundMark x1="65385" y1="17959" x2="64000" y2="15102"/>
                        <a14:backgroundMark x1="64000" y1="15102" x2="64000" y2="15102"/>
                        <a14:backgroundMark x1="60615" y1="4898" x2="59846" y2="1020"/>
                        <a14:backgroundMark x1="59846" y1="1020" x2="59846" y2="1020"/>
                        <a14:backgroundMark x1="59846" y1="1020" x2="59846" y2="1020"/>
                        <a14:backgroundMark x1="59846" y1="1020" x2="59846" y2="1020"/>
                        <a14:backgroundMark x1="59846" y1="816" x2="59846" y2="816"/>
                        <a14:backgroundMark x1="60154" y1="2653" x2="61077" y2="6122"/>
                        <a14:backgroundMark x1="61077" y1="6327" x2="61692" y2="6531"/>
                        <a14:backgroundMark x1="62308" y1="7143" x2="64154" y2="8776"/>
                        <a14:backgroundMark x1="64615" y1="9388" x2="66462" y2="13469"/>
                        <a14:backgroundMark x1="67538" y1="17347" x2="68154" y2="20612"/>
                        <a14:backgroundMark x1="69692" y1="24286" x2="70462" y2="26122"/>
                        <a14:backgroundMark x1="70462" y1="26122" x2="70462" y2="26122"/>
                        <a14:backgroundMark x1="70462" y1="26122" x2="72615" y2="34694"/>
                        <a14:backgroundMark x1="72923" y1="36122" x2="72923" y2="36122"/>
                        <a14:backgroundMark x1="72923" y1="35918" x2="72615" y2="34490"/>
                        <a14:backgroundMark x1="71231" y1="29592" x2="69692" y2="26939"/>
                        <a14:backgroundMark x1="67077" y1="21429" x2="64308" y2="18776"/>
                        <a14:backgroundMark x1="64308" y1="18776" x2="64308" y2="18776"/>
                        <a14:backgroundMark x1="61385" y1="9388" x2="60154" y2="5714"/>
                        <a14:backgroundMark x1="60000" y1="5306" x2="59077" y2="3878"/>
                        <a14:backgroundMark x1="58308" y1="2653" x2="57538" y2="2449"/>
                        <a14:backgroundMark x1="54615" y1="2653" x2="52769" y2="3061"/>
                        <a14:backgroundMark x1="69538" y1="19796" x2="69538" y2="19796"/>
                        <a14:backgroundMark x1="69538" y1="20612" x2="70000" y2="22041"/>
                        <a14:backgroundMark x1="71846" y1="28980" x2="71846" y2="28980"/>
                        <a14:backgroundMark x1="71846" y1="28980" x2="71846" y2="28980"/>
                        <a14:backgroundMark x1="73231" y1="33469" x2="73231" y2="33469"/>
                        <a14:backgroundMark x1="73692" y1="35102" x2="73846" y2="36327"/>
                        <a14:backgroundMark x1="74308" y1="46327" x2="74308" y2="46327"/>
                        <a14:backgroundMark x1="70615" y1="49388" x2="64615" y2="50408"/>
                        <a14:backgroundMark x1="63538" y1="51020" x2="63538" y2="51020"/>
                        <a14:backgroundMark x1="56308" y1="50408" x2="49538" y2="47143"/>
                        <a14:backgroundMark x1="49538" y1="47143" x2="42769" y2="48776"/>
                        <a14:backgroundMark x1="37692" y1="50000" x2="37077" y2="50816"/>
                        <a14:backgroundMark x1="35692" y1="54694" x2="32769" y2="58571"/>
                        <a14:backgroundMark x1="32462" y1="58980" x2="32462" y2="58980"/>
                        <a14:backgroundMark x1="21692" y1="62449" x2="21692" y2="62449"/>
                        <a14:backgroundMark x1="21538" y1="62041" x2="21538" y2="62041"/>
                        <a14:backgroundMark x1="21846" y1="51837" x2="21846" y2="51837"/>
                        <a14:backgroundMark x1="21846" y1="51224" x2="21846" y2="51224"/>
                        <a14:backgroundMark x1="29231" y1="49184" x2="37538" y2="54898"/>
                        <a14:backgroundMark x1="45692" y1="62041" x2="46462" y2="62653"/>
                        <a14:backgroundMark x1="46462" y1="62653" x2="48308" y2="66531"/>
                        <a14:backgroundMark x1="51231" y1="72041" x2="54615" y2="74490"/>
                        <a14:backgroundMark x1="57077" y1="76327" x2="58308" y2="76735"/>
                        <a14:backgroundMark x1="58308" y1="76735" x2="58308" y2="76735"/>
                        <a14:backgroundMark x1="63692" y1="82449" x2="64308" y2="82449"/>
                        <a14:backgroundMark x1="68462" y1="83673" x2="74769" y2="85714"/>
                        <a14:backgroundMark x1="75846" y1="87143" x2="75846" y2="87143"/>
                        <a14:backgroundMark x1="76000" y1="87551" x2="76000" y2="87551"/>
                        <a14:backgroundMark x1="76000" y1="87755" x2="76000" y2="87755"/>
                        <a14:backgroundMark x1="75385" y1="89388" x2="72462" y2="90816"/>
                        <a14:backgroundMark x1="71231" y1="90816" x2="71231" y2="90816"/>
                        <a14:backgroundMark x1="68769" y1="90204" x2="35385" y2="78163"/>
                        <a14:backgroundMark x1="25385" y1="73061" x2="25385" y2="73061"/>
                        <a14:backgroundMark x1="25231" y1="73061" x2="25231" y2="73061"/>
                        <a14:backgroundMark x1="24462" y1="68367" x2="23385" y2="60408"/>
                        <a14:backgroundMark x1="23231" y1="59388" x2="23231" y2="59388"/>
                        <a14:backgroundMark x1="21846" y1="48571" x2="21846" y2="40000"/>
                        <a14:backgroundMark x1="21846" y1="39796" x2="21846" y2="39796"/>
                        <a14:backgroundMark x1="21846" y1="39796" x2="21846" y2="39796"/>
                        <a14:backgroundMark x1="28923" y1="42245" x2="33846" y2="48776"/>
                        <a14:backgroundMark x1="36308" y1="56735" x2="36462" y2="57959"/>
                        <a14:backgroundMark x1="36462" y1="57959" x2="36308" y2="62041"/>
                        <a14:backgroundMark x1="28769" y1="75102" x2="21231" y2="72653"/>
                        <a14:backgroundMark x1="19231" y1="69592" x2="19231" y2="69592"/>
                        <a14:backgroundMark x1="18615" y1="66939" x2="16154" y2="55102"/>
                        <a14:backgroundMark x1="16154" y1="54898" x2="16154" y2="54898"/>
                        <a14:backgroundMark x1="16154" y1="54694" x2="16769" y2="55918"/>
                        <a14:backgroundMark x1="20308" y1="64490" x2="22923" y2="68367"/>
                        <a14:backgroundMark x1="23846" y1="68776" x2="23846" y2="68776"/>
                        <a14:backgroundMark x1="23846" y1="68776" x2="28923" y2="71429"/>
                        <a14:backgroundMark x1="32154" y1="74286" x2="32308" y2="75510"/>
                        <a14:backgroundMark x1="32769" y1="76327" x2="34462" y2="78163"/>
                        <a14:backgroundMark x1="34462" y1="78367" x2="43077" y2="78163"/>
                        <a14:backgroundMark x1="45385" y1="79388" x2="46923" y2="82857"/>
                        <a14:backgroundMark x1="43077" y1="82041" x2="26769" y2="73673"/>
                        <a14:backgroundMark x1="26769" y1="73673" x2="26769" y2="73673"/>
                        <a14:backgroundMark x1="26769" y1="73673" x2="25231" y2="72857"/>
                        <a14:backgroundMark x1="20308" y1="68163" x2="19231" y2="66531"/>
                        <a14:backgroundMark x1="19231" y1="65714" x2="20615" y2="59592"/>
                        <a14:backgroundMark x1="21231" y1="59592" x2="21231" y2="59592"/>
                        <a14:backgroundMark x1="21231" y1="59592" x2="24462" y2="58163"/>
                        <a14:backgroundMark x1="26154" y1="57755" x2="28308" y2="60408"/>
                        <a14:backgroundMark x1="29231" y1="64286" x2="19846" y2="47959"/>
                        <a14:backgroundMark x1="19231" y1="44898" x2="19231" y2="44898"/>
                        <a14:backgroundMark x1="19231" y1="44694" x2="19231" y2="44694"/>
                        <a14:backgroundMark x1="18615" y1="60204" x2="24154" y2="68980"/>
                        <a14:backgroundMark x1="28308" y1="70816" x2="33077" y2="71429"/>
                        <a14:backgroundMark x1="33077" y1="71429" x2="41846" y2="67347"/>
                        <a14:backgroundMark x1="56308" y1="66735" x2="56308" y2="66735"/>
                        <a14:backgroundMark x1="56462" y1="66735" x2="56462" y2="66735"/>
                        <a14:backgroundMark x1="56462" y1="66735" x2="49385" y2="76122"/>
                        <a14:backgroundMark x1="92615" y1="15714" x2="92615" y2="15714"/>
                        <a14:backgroundMark x1="55846" y1="36735" x2="55846" y2="36735"/>
                        <a14:backgroundMark x1="55846" y1="36735" x2="55846" y2="36735"/>
                        <a14:backgroundMark x1="55846" y1="36735" x2="55846" y2="36735"/>
                        <a14:backgroundMark x1="53385" y1="27755" x2="52769" y2="24082"/>
                        <a14:backgroundMark x1="52769" y1="24082" x2="52769" y2="24082"/>
                        <a14:backgroundMark x1="52462" y1="24082" x2="51846" y2="17347"/>
                        <a14:backgroundMark x1="51692" y1="14286" x2="51692" y2="14286"/>
                        <a14:backgroundMark x1="51692" y1="14286" x2="51692" y2="14286"/>
                        <a14:backgroundMark x1="51692" y1="14286" x2="50615" y2="13878"/>
                        <a14:backgroundMark x1="46923" y1="10408" x2="46923" y2="10408"/>
                        <a14:backgroundMark x1="46462" y1="10408" x2="46462" y2="10408"/>
                        <a14:backgroundMark x1="46462" y1="10204" x2="46462" y2="10204"/>
                        <a14:backgroundMark x1="46462" y1="10204" x2="46462" y2="10204"/>
                        <a14:backgroundMark x1="45231" y1="11020" x2="41538" y2="13878"/>
                        <a14:backgroundMark x1="39846" y1="17347" x2="41538" y2="24286"/>
                        <a14:backgroundMark x1="45231" y1="29592" x2="45231" y2="29592"/>
                        <a14:backgroundMark x1="45231" y1="29592" x2="47231" y2="30408"/>
                        <a14:backgroundMark x1="55692" y1="40204" x2="54308" y2="35510"/>
                        <a14:backgroundMark x1="52154" y1="18571" x2="52154" y2="18571"/>
                        <a14:backgroundMark x1="51846" y1="18163" x2="51846" y2="18163"/>
                        <a14:backgroundMark x1="51846" y1="18163" x2="51846" y2="18163"/>
                        <a14:backgroundMark x1="43692" y1="13265" x2="34154" y2="9388"/>
                        <a14:backgroundMark x1="34000" y1="9388" x2="34000" y2="9388"/>
                        <a14:backgroundMark x1="39846" y1="1429" x2="39846" y2="1429"/>
                        <a14:backgroundMark x1="42308" y1="816" x2="50000" y2="1633"/>
                        <a14:backgroundMark x1="51385" y1="2653" x2="52308" y2="3265"/>
                        <a14:backgroundMark x1="52923" y1="4490" x2="56000" y2="10204"/>
                        <a14:backgroundMark x1="57231" y1="14286" x2="58308" y2="17959"/>
                        <a14:backgroundMark x1="58769" y1="20204" x2="58769" y2="20204"/>
                        <a14:backgroundMark x1="58769" y1="20204" x2="60154" y2="24286"/>
                        <a14:backgroundMark x1="60769" y1="25918" x2="61692" y2="27755"/>
                        <a14:backgroundMark x1="63385" y1="29796" x2="64154" y2="31224"/>
                        <a14:backgroundMark x1="64154" y1="31429" x2="64154" y2="31429"/>
                        <a14:backgroundMark x1="64154" y1="31633" x2="64154" y2="31633"/>
                        <a14:backgroundMark x1="61077" y1="26122" x2="52308" y2="17143"/>
                        <a14:backgroundMark x1="51692" y1="17143" x2="51692" y2="17143"/>
                        <a14:backgroundMark x1="51385" y1="16735" x2="51385" y2="16735"/>
                        <a14:backgroundMark x1="37385" y1="14082" x2="35385" y2="13878"/>
                        <a14:backgroundMark x1="35231" y1="13265" x2="35077" y2="11224"/>
                        <a14:backgroundMark x1="35846" y1="7143" x2="36308" y2="5510"/>
                        <a14:backgroundMark x1="36462" y1="3061" x2="36462" y2="3061"/>
                        <a14:backgroundMark x1="36462" y1="3061" x2="44000" y2="1633"/>
                        <a14:backgroundMark x1="46308" y1="1837" x2="48154" y2="3061"/>
                        <a14:backgroundMark x1="93077" y1="10816" x2="93077" y2="10816"/>
                        <a14:backgroundMark x1="89077" y1="15918" x2="89077" y2="15918"/>
                        <a14:backgroundMark x1="85231" y1="2653" x2="85231" y2="2653"/>
                        <a14:backgroundMark x1="95385" y1="30408" x2="95385" y2="30408"/>
                        <a14:backgroundMark x1="87846" y1="17959" x2="87846" y2="17959"/>
                        <a14:backgroundMark x1="90615" y1="26939" x2="90615" y2="26939"/>
                        <a14:backgroundMark x1="90615" y1="26939" x2="90615" y2="26939"/>
                        <a14:backgroundMark x1="90615" y1="26939" x2="90615" y2="26939"/>
                        <a14:backgroundMark x1="96615" y1="15102" x2="96615" y2="15102"/>
                        <a14:backgroundMark x1="93538" y1="6327" x2="93538" y2="6327"/>
                        <a14:backgroundMark x1="93231" y1="6122" x2="88462" y2="3673"/>
                        <a14:backgroundMark x1="86615" y1="3673" x2="86615" y2="3673"/>
                        <a14:backgroundMark x1="86615" y1="3265" x2="83538" y2="5306"/>
                        <a14:backgroundMark x1="83077" y1="5306" x2="82923" y2="6531"/>
                        <a14:backgroundMark x1="83077" y1="13265" x2="83692" y2="17347"/>
                        <a14:backgroundMark x1="83846" y1="18776" x2="86000" y2="23265"/>
                        <a14:backgroundMark x1="88000" y1="24490" x2="88000" y2="24490"/>
                        <a14:backgroundMark x1="90308" y1="27551" x2="92615" y2="32857"/>
                        <a14:backgroundMark x1="93692" y1="36122" x2="94308" y2="38980"/>
                        <a14:backgroundMark x1="94462" y1="40000" x2="94769" y2="41633"/>
                        <a14:backgroundMark x1="95077" y1="43265" x2="95385" y2="44898"/>
                        <a14:backgroundMark x1="95692" y1="45510" x2="95692" y2="45510"/>
                        <a14:backgroundMark x1="97231" y1="63469" x2="97231" y2="63469"/>
                        <a14:backgroundMark x1="98462" y1="40612" x2="98462" y2="40612"/>
                        <a14:backgroundMark x1="98462" y1="40204" x2="98462" y2="40204"/>
                        <a14:backgroundMark x1="98462" y1="40204" x2="97077" y2="33878"/>
                        <a14:backgroundMark x1="97077" y1="33878" x2="97077" y2="33878"/>
                        <a14:backgroundMark x1="97077" y1="33878" x2="98308" y2="17347"/>
                        <a14:backgroundMark x1="98308" y1="17347" x2="98308" y2="17347"/>
                        <a14:backgroundMark x1="98308" y1="17143" x2="98000" y2="15510"/>
                        <a14:backgroundMark x1="97692" y1="12449" x2="97692" y2="12449"/>
                        <a14:backgroundMark x1="97692" y1="12041" x2="97692" y2="11224"/>
                        <a14:backgroundMark x1="97231" y1="5510" x2="97231" y2="5510"/>
                        <a14:backgroundMark x1="77846" y1="7959" x2="77846" y2="7959"/>
                        <a14:backgroundMark x1="77846" y1="7959" x2="77846" y2="7959"/>
                        <a14:backgroundMark x1="77231" y1="6531" x2="75538" y2="5306"/>
                        <a14:backgroundMark x1="75385" y1="4898" x2="75385" y2="4898"/>
                        <a14:backgroundMark x1="74769" y1="4082" x2="74769" y2="4082"/>
                        <a14:backgroundMark x1="81385" y1="6122" x2="83692" y2="9184"/>
                        <a14:backgroundMark x1="83846" y1="10816" x2="83846" y2="11633"/>
                        <a14:backgroundMark x1="83846" y1="15102" x2="83846" y2="20612"/>
                        <a14:backgroundMark x1="87231" y1="29592" x2="87231" y2="29592"/>
                        <a14:backgroundMark x1="88308" y1="30816" x2="90308" y2="34490"/>
                        <a14:backgroundMark x1="90923" y1="36327" x2="90923" y2="36327"/>
                        <a14:backgroundMark x1="54923" y1="57959" x2="54923" y2="57959"/>
                        <a14:backgroundMark x1="54923" y1="57347" x2="52462" y2="49184"/>
                        <a14:backgroundMark x1="50769" y1="47143" x2="48308" y2="44898"/>
                        <a14:backgroundMark x1="48154" y1="44490" x2="48154" y2="44490"/>
                        <a14:backgroundMark x1="47692" y1="44082" x2="45231" y2="44082"/>
                        <a14:backgroundMark x1="42923" y1="44490" x2="42154" y2="44082"/>
                        <a14:backgroundMark x1="41692" y1="43673" x2="41692" y2="43673"/>
                        <a14:backgroundMark x1="41077" y1="41837" x2="41077" y2="41837"/>
                        <a14:backgroundMark x1="41077" y1="41837" x2="41077" y2="41837"/>
                        <a14:backgroundMark x1="55692" y1="39184" x2="61385" y2="48367"/>
                        <a14:backgroundMark x1="67231" y1="69592" x2="67692" y2="71224"/>
                        <a14:backgroundMark x1="67692" y1="71224" x2="67692" y2="71224"/>
                        <a14:backgroundMark x1="67692" y1="71224" x2="69538" y2="73061"/>
                        <a14:backgroundMark x1="70154" y1="74286" x2="70769" y2="74694"/>
                        <a14:backgroundMark x1="70769" y1="74694" x2="70769" y2="74694"/>
                        <a14:backgroundMark x1="70769" y1="74694" x2="70769" y2="74694"/>
                        <a14:backgroundMark x1="72000" y1="76122" x2="72923" y2="76939"/>
                        <a14:backgroundMark x1="74769" y1="78571" x2="76000" y2="80000"/>
                        <a14:backgroundMark x1="77077" y1="81429" x2="77077" y2="81429"/>
                        <a14:backgroundMark x1="78923" y1="82857" x2="80000" y2="83265"/>
                        <a14:backgroundMark x1="80000" y1="83265" x2="80000" y2="83265"/>
                        <a14:backgroundMark x1="80000" y1="83265" x2="79077" y2="79796"/>
                        <a14:backgroundMark x1="74308" y1="73878" x2="70000" y2="70000"/>
                        <a14:backgroundMark x1="67692" y1="68980" x2="63385" y2="66735"/>
                        <a14:backgroundMark x1="60769" y1="65306" x2="60769" y2="65306"/>
                        <a14:backgroundMark x1="60154" y1="64286" x2="52154" y2="53265"/>
                        <a14:backgroundMark x1="50615" y1="51837" x2="50615" y2="51837"/>
                        <a14:backgroundMark x1="48923" y1="48571" x2="45077" y2="41633"/>
                        <a14:backgroundMark x1="45077" y1="41633" x2="45077" y2="41633"/>
                        <a14:backgroundMark x1="96154" y1="61020" x2="96154" y2="61020"/>
                        <a14:backgroundMark x1="98462" y1="65714" x2="98462" y2="65714"/>
                        <a14:backgroundMark x1="94923" y1="58571" x2="94923" y2="58571"/>
                        <a14:backgroundMark x1="91538" y1="51837" x2="91538" y2="51837"/>
                        <a14:backgroundMark x1="67077" y1="1020" x2="67077" y2="1020"/>
                        <a14:backgroundMark x1="91538" y1="82857" x2="91538" y2="82857"/>
                        <a14:backgroundMark x1="90615" y1="78571" x2="90615" y2="78571"/>
                        <a14:backgroundMark x1="93692" y1="87755" x2="93692" y2="87755"/>
                        <a14:backgroundMark x1="95077" y1="93061" x2="95077" y2="93061"/>
                        <a14:backgroundMark x1="72923" y1="6122" x2="72923" y2="6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01" t="-4157" r="-1" b="26522"/>
          <a:stretch/>
        </p:blipFill>
        <p:spPr>
          <a:xfrm>
            <a:off x="6781800" y="4034614"/>
            <a:ext cx="1491263" cy="207340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727333" y="617529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khuôn gói bánh chưng – thaonguyenhom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918" y="3990076"/>
            <a:ext cx="2823667" cy="216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422918" y="6152554"/>
            <a:ext cx="2823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4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  <p:bldP spid="20" grpId="0"/>
      <p:bldP spid="11" grpId="0" animBg="1"/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6" y="1297546"/>
            <a:ext cx="7475070" cy="48768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97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0"/>
    </mc:Choice>
    <mc:Fallback xmlns="">
      <p:transition spd="slow" advTm="7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43001"/>
            <a:ext cx="6705599" cy="5181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52600" y="6324601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80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6"/>
    </mc:Choice>
    <mc:Fallback xmlns="">
      <p:transition spd="slow" advTm="8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9.7|2.4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4|3|2.6|5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690</Words>
  <Application>Microsoft Office PowerPoint</Application>
  <PresentationFormat>On-screen Show (4:3)</PresentationFormat>
  <Paragraphs>116</Paragraphs>
  <Slides>25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10</cp:lastModifiedBy>
  <cp:revision>13</cp:revision>
  <dcterms:created xsi:type="dcterms:W3CDTF">2021-11-13T12:47:57Z</dcterms:created>
  <dcterms:modified xsi:type="dcterms:W3CDTF">2025-05-08T03:46:48Z</dcterms:modified>
</cp:coreProperties>
</file>