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0" r:id="rId4"/>
    <p:sldId id="271" r:id="rId5"/>
    <p:sldId id="272" r:id="rId6"/>
    <p:sldId id="27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846BA-D0EE-4C89-9534-B46465379FB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B6C1-0411-4FF1-BB41-29D0AF730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1EBC2-56AF-4BF9-8B71-D8044F7DCC7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A3FD-712C-4EF4-872C-7223CC8F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00200" y="1447800"/>
            <a:ext cx="61722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2400" y="1893555"/>
            <a:ext cx="8305800" cy="34289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 PHÁT TRIỂN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 DH: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“Gà trống, mèo con và cún con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”(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 sỹ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Vinh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 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“Gà gáy te te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ca Cống Khao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tựơng 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2286001"/>
            <a:ext cx="8534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359271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----------------------------------------------------------------</a:t>
            </a:r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17526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ieng-dan-ong-keu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9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75417 -1.11111E-6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                    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                                                                                                                      </a:t>
            </a:r>
            <a:endParaRPr lang="en-US" sz="12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9600" y="1219200"/>
            <a:ext cx="7543800" cy="4800600"/>
          </a:xfrm>
          <a:custGeom>
            <a:avLst/>
            <a:gdLst>
              <a:gd name="connsiteX0" fmla="*/ 213360 w 5750038"/>
              <a:gd name="connsiteY0" fmla="*/ 3759206 h 4113129"/>
              <a:gd name="connsiteX1" fmla="*/ 5699760 w 5750038"/>
              <a:gd name="connsiteY1" fmla="*/ 3749046 h 4113129"/>
              <a:gd name="connsiteX2" fmla="*/ 2773680 w 5750038"/>
              <a:gd name="connsiteY2" fmla="*/ 6 h 4113129"/>
              <a:gd name="connsiteX3" fmla="*/ 0 w 5750038"/>
              <a:gd name="connsiteY3" fmla="*/ 3718566 h 411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0038" h="4113129">
                <a:moveTo>
                  <a:pt x="213360" y="3759206"/>
                </a:moveTo>
                <a:cubicBezTo>
                  <a:pt x="2743200" y="4067392"/>
                  <a:pt x="5273040" y="4375579"/>
                  <a:pt x="5699760" y="3749046"/>
                </a:cubicBezTo>
                <a:cubicBezTo>
                  <a:pt x="6126480" y="3122513"/>
                  <a:pt x="3723640" y="5086"/>
                  <a:pt x="2773680" y="6"/>
                </a:cubicBezTo>
                <a:cubicBezTo>
                  <a:pt x="1823720" y="-5074"/>
                  <a:pt x="448733" y="3085259"/>
                  <a:pt x="0" y="37185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17526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ieng-dan-ong-keu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8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646 -0.41713 C 0.22552 -0.51088 0.28403 -0.56112 0.34497 -0.56112 C 0.41459 -0.56112 0.47014 -0.51088 0.50886 -0.41713 L 0.69584 4.44444E-6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DH:Gà trống, mèo con và cún con</a:t>
            </a:r>
            <a:endParaRPr lang="en-US"/>
          </a:p>
        </p:txBody>
      </p:sp>
      <p:pic>
        <p:nvPicPr>
          <p:cNvPr id="4" name="Beat Gà trống Mèo con và Cún con - giọng C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05200"/>
            <a:ext cx="609600" cy="661988"/>
          </a:xfrm>
        </p:spPr>
      </p:pic>
    </p:spTree>
    <p:extLst>
      <p:ext uri="{BB962C8B-B14F-4D97-AF65-F5344CB8AC3E}">
        <p14:creationId xmlns:p14="http://schemas.microsoft.com/office/powerpoint/2010/main" val="238662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5471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NH: Gà gáy te te</a:t>
            </a:r>
            <a:endParaRPr lang="en-US"/>
          </a:p>
        </p:txBody>
      </p:sp>
      <p:pic>
        <p:nvPicPr>
          <p:cNvPr id="4" name="_ Karaoke HD _ Gà Gáy - Âm Nhạc Lớp 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60258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1911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20</Words>
  <Application>Microsoft Office PowerPoint</Application>
  <PresentationFormat>On-screen Show (4:3)</PresentationFormat>
  <Paragraphs>12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    LĨNH VỰC PHÁT TRIỂN THẨM MỸ  Đề tài: DH:“Gà trống, mèo con và cún con”(Nhạc sỹ Thế Vinh)  NH : “Gà gáy te te”(Dân ca Cống Khao)  Đối tựơng : 3 - 4 tuổi                   </vt:lpstr>
      <vt:lpstr>PowerPoint Presentation</vt:lpstr>
      <vt:lpstr>PowerPoint Presentation</vt:lpstr>
      <vt:lpstr>PowerPoint Presentation</vt:lpstr>
      <vt:lpstr>DH:Gà trống, mèo con và cún con</vt:lpstr>
      <vt:lpstr>NH: Gà gáy te 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Administrator</cp:lastModifiedBy>
  <cp:revision>125</cp:revision>
  <dcterms:created xsi:type="dcterms:W3CDTF">2015-11-03T00:35:54Z</dcterms:created>
  <dcterms:modified xsi:type="dcterms:W3CDTF">2025-02-11T09:00:47Z</dcterms:modified>
</cp:coreProperties>
</file>