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71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68BA4-E964-4B1B-BB2A-9580389BF8F5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Cho-Toi-Di-Lam-Mua-Voi-Phuong-Nhung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ước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50"/>
            <a:ext cx="9144000" cy="5314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1" y="0"/>
            <a:ext cx="583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ỦY BAN NHÂN DÂN QUẬN LONG BIÊN</a:t>
            </a:r>
          </a:p>
          <a:p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804" y="1504950"/>
            <a:ext cx="779385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“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MGB C3</a:t>
            </a:r>
          </a:p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ình nề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1450"/>
            <a:ext cx="9144000" cy="5314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1200150"/>
            <a:ext cx="7225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1.Ổn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 Cho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ho-Toi-Di-Lam-Mua-Voi-Phuong-Nhu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2419350"/>
            <a:ext cx="548640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- 2021-05-20T165521.93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49</Words>
  <Application>Microsoft Office PowerPoint</Application>
  <PresentationFormat>On-screen Show (16:9)</PresentationFormat>
  <Paragraphs>10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10</cp:lastModifiedBy>
  <cp:revision>6</cp:revision>
  <dcterms:created xsi:type="dcterms:W3CDTF">2021-05-20T09:17:41Z</dcterms:created>
  <dcterms:modified xsi:type="dcterms:W3CDTF">2025-05-08T03:58:01Z</dcterms:modified>
</cp:coreProperties>
</file>