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74" r:id="rId13"/>
    <p:sldId id="270" r:id="rId14"/>
    <p:sldId id="271" r:id="rId15"/>
    <p:sldId id="272" r:id="rId16"/>
    <p:sldId id="273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47F-D0D7-4393-B999-075B702566F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66" y="2057400"/>
            <a:ext cx="8918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Day-di-thoi-Nhac-thieu-nh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cảm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hối</a:t>
            </a:r>
            <a:r>
              <a:rPr lang="en-US" sz="2600" dirty="0"/>
              <a:t> </a:t>
            </a:r>
            <a:r>
              <a:rPr lang="en-US" sz="2600" dirty="0" err="1"/>
              <a:t>hận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xấu</a:t>
            </a:r>
            <a:r>
              <a:rPr lang="en-US" sz="2600" dirty="0"/>
              <a:t> </a:t>
            </a:r>
            <a:r>
              <a:rPr lang="en-US" sz="2600" dirty="0" err="1"/>
              <a:t>hổ</a:t>
            </a:r>
            <a:r>
              <a:rPr lang="en-US" sz="2600" dirty="0"/>
              <a:t>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xử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.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thế</a:t>
            </a:r>
            <a:r>
              <a:rPr lang="en-US" sz="2600" dirty="0"/>
              <a:t>,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cứ</a:t>
            </a:r>
            <a:r>
              <a:rPr lang="en-US" sz="2600" dirty="0"/>
              <a:t> </a:t>
            </a:r>
            <a:r>
              <a:rPr lang="en-US" sz="2600" dirty="0" err="1"/>
              <a:t>đợi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Trời</a:t>
            </a:r>
            <a:r>
              <a:rPr lang="en-US" sz="2600" dirty="0"/>
              <a:t> ,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ngủ</a:t>
            </a:r>
            <a:r>
              <a:rPr lang="en-US" sz="2600" dirty="0"/>
              <a:t> </a:t>
            </a:r>
            <a:r>
              <a:rPr lang="en-US" sz="2600" dirty="0" err="1"/>
              <a:t>mới</a:t>
            </a:r>
            <a:r>
              <a:rPr lang="en-US" sz="2600" dirty="0"/>
              <a:t> </a:t>
            </a:r>
            <a:r>
              <a:rPr lang="en-US" sz="2600" dirty="0" err="1"/>
              <a:t>dám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tỏa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tia</a:t>
            </a:r>
            <a:r>
              <a:rPr lang="en-US" sz="2600" dirty="0"/>
              <a:t> </a:t>
            </a:r>
            <a:r>
              <a:rPr lang="en-US" sz="2600" dirty="0" err="1"/>
              <a:t>sáng</a:t>
            </a:r>
            <a:r>
              <a:rPr lang="en-US" sz="2600" dirty="0"/>
              <a:t> </a:t>
            </a:r>
            <a:r>
              <a:rPr lang="en-US" sz="2600" dirty="0" err="1"/>
              <a:t>dịu</a:t>
            </a:r>
            <a:r>
              <a:rPr lang="en-US" sz="2600" dirty="0"/>
              <a:t> </a:t>
            </a:r>
            <a:r>
              <a:rPr lang="en-US" sz="2600" dirty="0" err="1"/>
              <a:t>dàng</a:t>
            </a:r>
            <a:r>
              <a:rPr lang="en-US" sz="2600" dirty="0"/>
              <a:t>, </a:t>
            </a:r>
            <a:r>
              <a:rPr lang="en-US" sz="2600" dirty="0" err="1"/>
              <a:t>yếu</a:t>
            </a:r>
            <a:r>
              <a:rPr lang="en-US" sz="2600" dirty="0"/>
              <a:t> </a:t>
            </a:r>
            <a:r>
              <a:rPr lang="en-US" sz="2600" dirty="0" err="1"/>
              <a:t>ớt</a:t>
            </a:r>
            <a:r>
              <a:rPr lang="en-US" sz="2600" dirty="0"/>
              <a:t>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đêm</a:t>
            </a:r>
            <a:r>
              <a:rPr lang="en-US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4800"/>
            <a:ext cx="81153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\Desktop\nenweb3copy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Đàm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trích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dẫn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9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15000" y="457200"/>
            <a:ext cx="3096491" cy="2514600"/>
          </a:xfrm>
          <a:prstGeom prst="cloudCallout">
            <a:avLst>
              <a:gd name="adj1" fmla="val -35598"/>
              <a:gd name="adj2" fmla="val 6194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đổi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đâu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nhé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4724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Chucbengungon-BeHaMy_9kk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nhanh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NangSom-XuanNghi_4eqm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nh-dep-lam-nen-may-tinh-bong-hoa-huong-duong-ruc-ro_0429506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399" y="1215471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Kính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mạnh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khỏe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chăm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ngoan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học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giỏi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2188" y="2057400"/>
            <a:ext cx="7329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4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630882"/>
            <a:ext cx="8915400" cy="222711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xưa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cùng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trắng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lắm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3999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59" y="4876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–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ơi!Chúng</a:t>
            </a:r>
            <a:r>
              <a:rPr lang="en-US" sz="2700" dirty="0"/>
              <a:t> </a:t>
            </a:r>
            <a:r>
              <a:rPr lang="en-US" sz="2700" dirty="0" err="1"/>
              <a:t>mình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mũ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nhau</a:t>
            </a:r>
            <a:r>
              <a:rPr lang="en-US" sz="2700" dirty="0"/>
              <a:t> </a:t>
            </a:r>
            <a:r>
              <a:rPr lang="en-US" sz="2700" dirty="0" err="1"/>
              <a:t>nhé</a:t>
            </a:r>
            <a:r>
              <a:rPr lang="en-US" sz="2700" dirty="0"/>
              <a:t>!</a:t>
            </a:r>
            <a:br>
              <a:rPr lang="en-US" sz="2700" dirty="0"/>
            </a:b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đáp</a:t>
            </a:r>
            <a:r>
              <a:rPr lang="en-US" sz="2700" dirty="0"/>
              <a:t>:</a:t>
            </a:r>
            <a:br>
              <a:rPr lang="en-US" sz="2700" dirty="0"/>
            </a:br>
            <a:r>
              <a:rPr lang="en-US" sz="2700" dirty="0"/>
              <a:t>– </a:t>
            </a:r>
            <a:r>
              <a:rPr lang="en-US" sz="2700" dirty="0" err="1"/>
              <a:t>Không!Không</a:t>
            </a:r>
            <a:r>
              <a:rPr lang="en-US" sz="2700" dirty="0"/>
              <a:t> …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đâu</a:t>
            </a:r>
            <a:r>
              <a:rPr lang="en-US" sz="2700" dirty="0"/>
              <a:t>! </a:t>
            </a:r>
            <a:r>
              <a:rPr lang="en-US" sz="2700" dirty="0" err="1"/>
              <a:t>Thông</a:t>
            </a:r>
            <a:r>
              <a:rPr lang="en-US" sz="2700" dirty="0"/>
              <a:t> </a:t>
            </a:r>
            <a:r>
              <a:rPr lang="en-US" sz="2700" dirty="0" err="1"/>
              <a:t>cảm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smtClean="0"/>
              <a:t> </a:t>
            </a:r>
            <a:r>
              <a:rPr lang="en-US" sz="2700" dirty="0" err="1" smtClean="0"/>
              <a:t>nhé</a:t>
            </a:r>
            <a:r>
              <a:rPr lang="en-US" sz="2700" dirty="0" smtClean="0"/>
              <a:t>!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/>
              <a:t>Mặt</a:t>
            </a:r>
            <a:r>
              <a:rPr lang="en-US" sz="2700" dirty="0"/>
              <a:t> </a:t>
            </a:r>
            <a:r>
              <a:rPr lang="en-US" sz="2700" dirty="0" err="1"/>
              <a:t>Trăng</a:t>
            </a:r>
            <a:r>
              <a:rPr lang="en-US" sz="2700" dirty="0"/>
              <a:t> </a:t>
            </a:r>
            <a:r>
              <a:rPr lang="en-US" sz="2700" dirty="0" err="1"/>
              <a:t>cứ</a:t>
            </a:r>
            <a:r>
              <a:rPr lang="en-US" sz="2700" dirty="0"/>
              <a:t> </a:t>
            </a:r>
            <a:r>
              <a:rPr lang="en-US" sz="2700" dirty="0" err="1"/>
              <a:t>gạ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mãi</a:t>
            </a:r>
            <a:r>
              <a:rPr lang="en-US" sz="2700" dirty="0"/>
              <a:t> </a:t>
            </a:r>
            <a:r>
              <a:rPr lang="en-US" sz="2700" dirty="0" err="1"/>
              <a:t>nhưng</a:t>
            </a:r>
            <a:r>
              <a:rPr lang="en-US" sz="2700" dirty="0"/>
              <a:t>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nhất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chịu</a:t>
            </a:r>
            <a:r>
              <a:rPr lang="en-US" sz="27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1"/>
            <a:ext cx="9144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399"/>
            <a:ext cx="8229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giật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vứt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tiếc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bay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sực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cất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74" y="4800600"/>
            <a:ext cx="8229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</a:t>
            </a:r>
            <a:r>
              <a:rPr lang="en-US" sz="2400" dirty="0" err="1"/>
              <a:t>vén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tỏa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sung </a:t>
            </a:r>
            <a:r>
              <a:rPr lang="en-US" sz="2400" dirty="0" err="1"/>
              <a:t>sướng</a:t>
            </a:r>
            <a:r>
              <a:rPr lang="en-US" sz="2400" dirty="0"/>
              <a:t> bay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khoe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" y="76200"/>
            <a:ext cx="8143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4648200"/>
            <a:ext cx="899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bay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mệt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bay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.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tớ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!</a:t>
            </a:r>
            <a:br>
              <a:rPr lang="en-US" sz="2000" dirty="0"/>
            </a:b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đành</a:t>
            </a:r>
            <a:r>
              <a:rPr lang="en-US" sz="2000" dirty="0"/>
              <a:t> an </a:t>
            </a:r>
            <a:r>
              <a:rPr lang="en-US" sz="2000" dirty="0" err="1"/>
              <a:t>ủi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 smtClean="0"/>
              <a:t>Trống:Gà</a:t>
            </a:r>
            <a:r>
              <a:rPr lang="en-US" sz="2000" dirty="0" smtClean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hãy</a:t>
            </a:r>
            <a:r>
              <a:rPr lang="en-US" sz="2000" dirty="0"/>
              <a:t> ở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!.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ngủ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smtClean="0"/>
              <a:t>Ò ó o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.”,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sớm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gáy</a:t>
            </a:r>
            <a:r>
              <a:rPr lang="en-US" sz="2000" dirty="0"/>
              <a:t> “ò ó o”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. Ở </a:t>
            </a:r>
            <a:r>
              <a:rPr lang="en-US" sz="2000" dirty="0" err="1"/>
              <a:t>tít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gương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trịa</a:t>
            </a:r>
            <a:r>
              <a:rPr lang="en-US" sz="2000" dirty="0"/>
              <a:t>, </a:t>
            </a:r>
            <a:r>
              <a:rPr lang="en-US" sz="2000" dirty="0" err="1"/>
              <a:t>mỉm</a:t>
            </a:r>
            <a:r>
              <a:rPr lang="en-US" sz="2000" dirty="0"/>
              <a:t> </a:t>
            </a:r>
            <a:r>
              <a:rPr lang="en-US" sz="2000" dirty="0" err="1"/>
              <a:t>cười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. </a:t>
            </a:r>
            <a:r>
              <a:rPr lang="en-US" sz="2000" dirty="0" err="1"/>
              <a:t>Muôn</a:t>
            </a:r>
            <a:r>
              <a:rPr lang="en-US" sz="2000" dirty="0"/>
              <a:t> </a:t>
            </a:r>
            <a:r>
              <a:rPr lang="en-US" sz="2000" dirty="0" err="1"/>
              <a:t>loài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, </a:t>
            </a:r>
            <a:r>
              <a:rPr lang="en-US" sz="2000" dirty="0" err="1"/>
              <a:t>khoe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rực</a:t>
            </a:r>
            <a:r>
              <a:rPr lang="en-US" sz="2000" dirty="0"/>
              <a:t> </a:t>
            </a:r>
            <a:r>
              <a:rPr lang="en-US" sz="2000" dirty="0" err="1"/>
              <a:t>rỡ</a:t>
            </a:r>
            <a:r>
              <a:rPr lang="en-US" sz="2000" dirty="0"/>
              <a:t>.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 </a:t>
            </a:r>
            <a:r>
              <a:rPr lang="en-US" sz="2000" dirty="0" err="1"/>
              <a:t>mắt</a:t>
            </a:r>
            <a:r>
              <a:rPr lang="en-US" sz="2000" dirty="0"/>
              <a:t> reo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đón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.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493</Words>
  <Application>Microsoft Office PowerPoint</Application>
  <PresentationFormat>On-screen Show (4:3)</PresentationFormat>
  <Paragraphs>21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– Gà trống ơi!Chúng mình đổi mũ cho nhau nhé! Gà Trống đáp: – Không!Không …Tớ không đổi đâu! Thông cảm cho tớ  nhé! Mặt Trăng cứ gạ đổi mãi nhưng Gà Trống nhất định không chịu.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12</cp:revision>
  <dcterms:created xsi:type="dcterms:W3CDTF">2020-06-10T08:58:35Z</dcterms:created>
  <dcterms:modified xsi:type="dcterms:W3CDTF">2025-05-08T03:57:12Z</dcterms:modified>
</cp:coreProperties>
</file>