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65034" y="3405673"/>
            <a:ext cx="508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</a:t>
            </a: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20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52918" y="445788"/>
            <a:ext cx="39006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GD &amp; ĐT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40002" y="224504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triển </a:t>
            </a:r>
            <a:r>
              <a:rPr lang="en-US" sz="2800" noProof="1" smtClean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129</Words>
  <Application>Microsoft Office PowerPoint</Application>
  <PresentationFormat>Widescreen</PresentationFormat>
  <Paragraphs>19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25</cp:revision>
  <dcterms:created xsi:type="dcterms:W3CDTF">2021-03-30T06:21:04Z</dcterms:created>
  <dcterms:modified xsi:type="dcterms:W3CDTF">2025-05-08T03:52:09Z</dcterms:modified>
</cp:coreProperties>
</file>