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699E-5A6F-CDCC-A56F-8779F8750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29AAB-287E-B2E4-5355-5F314CD95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2E8D2-94C7-F3B9-0E3B-C1B68958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8394-44C6-E444-0092-AD104B8F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AB441-A62B-B54A-1B3B-F9B1DA5B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DFB5-E636-0846-3916-05894EF0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B8BB-B4DD-8A96-B03D-9F9C66D32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31E9A-6BB1-46C9-0497-FE49A79C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5BE7-E5E6-68B7-95F3-48A10849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F5FD1-F942-1E4A-305D-F775F358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40622-BA4A-3854-DC5D-F5AE987BF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0061-146B-7122-34B1-4C3D8850C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8D87-CEC5-F210-A43F-947F66EC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CED47-95FD-0989-0436-E4A67F0D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0EE8-094F-B3C5-47C7-35871FC8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A010-CE6D-447B-59D8-0BFCAA5B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73FE-218D-D981-D410-D7EE1370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EF7B-EE38-A28E-DBA3-A1CC15F7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86DE-4E2A-CEB6-0C44-45D4E267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197E-46FD-9716-DF0E-1BB3580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D684-88B5-A235-871C-E464F99C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63A6D-DF8D-2B28-75BE-152BD12A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0DEA7-9C2E-8455-C822-19132E4E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EBB9-C3D1-E7AE-8624-FEA69462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CC381-65CE-372F-5624-F4DB588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4AA8-9C00-7AE4-90D0-A4C77E58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A8CD-0DF8-018A-2F87-F5008B75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1FE37-9633-37C6-FFA1-C237064B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FE5A8-F2FE-72CC-ADA4-F4D3049C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4C85-562E-8557-5138-8BC34AF9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820F6-EF0D-92C1-CFB2-CD4B8E53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0819-A12E-439F-9BE4-D34CB78E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7331-9F0D-9F3A-AC73-205E39D9E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C9F55-69A9-D3A5-2D61-3499B99C9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95038-DA18-A2EB-75A8-26BD5E6F5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82270-17E8-7694-26E9-3777022F1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4E249-AE68-4EF0-14F1-ABA5DEC1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A746D-1B5B-06EB-0B1A-4A7E66B5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300B4-AD4F-E687-A78F-63BACD37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7094-F905-83B1-1032-88A54E46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94F0F-6B19-BC2E-5587-C988CF27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CF474-5F5F-DABF-6CD7-ABA79BDD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5D498-A37B-E5D6-CA0B-71CF08E3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BBD71-1B36-D262-286A-401BDCA0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595E6-ADC9-DE06-96FB-DB211142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7677-0607-7039-E5BA-BCA254A0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4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0B00-8F1F-EE7C-2C06-F80B893E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A665-51E3-5B5C-F726-9DF68DB3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A49FA-12B2-77DC-A590-A8E00EC04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9E7A1-20CB-0C93-065C-0FDD9FCF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BD3-6F5C-7A99-459A-62CB108B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D0D57-B8EE-60E2-B317-D941F917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6F48-D460-CA15-CA22-69E5B3BB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4DA90-5002-291E-FFAA-0AB9E9571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98A16-D30F-AF84-FF0F-5B22AFFD1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C5239-7D7F-7F22-3E05-02F96378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B474D-64BB-CE1E-85F6-CD01F4B5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9E4C1-2858-3110-EF07-A9881C73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0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7F55D-5F5A-233E-83C4-4582CA30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89046-E861-67DD-EA69-C6A6AE573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BF4E-6A34-9ADD-04E4-C9D8F3144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74E0-98CC-4D95-BF9B-F6FF2B17533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7646-7135-1AEA-66B8-93F01AA17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2D621-300D-9E05-83A6-D2397C94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3CF8-1D94-49A9-A970-23813DF5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B1FA-ED05-4D99-90EF-E6631D9AD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E3B2E-F8FF-7AD4-D604-026A84352E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53BB2-FF5D-4EB6-02CE-07980802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34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528B-974D-44BE-0BD5-FD7601F2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EC0D-367E-806E-E961-65E54DC5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35DD7-779D-B928-9DF4-9C92501DE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1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E918-F74E-65A4-0E94-E5E0A734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644E-F8CF-6A60-323E-392EDEE4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D710-F9B8-1D29-8129-ACBB277E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BC75-9BAC-328C-F030-14D838F2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0371-AE0A-E7C0-CF5B-D08DA4D09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C1709-9533-AB39-6F1F-629F62A5B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8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9C2B-5C23-AC66-BD27-2361290A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5B83-253A-E871-722F-01255D370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AA464-672D-3691-B6D9-0E34D668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9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3D49-55EF-2070-FA87-4FB485A0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149B-C959-7298-233D-4D07E02E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5B202-1C24-8264-1E3B-BB8AC35F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LTC</dc:creator>
  <cp:lastModifiedBy>Administrator</cp:lastModifiedBy>
  <cp:revision>1</cp:revision>
  <dcterms:created xsi:type="dcterms:W3CDTF">2023-11-21T05:11:22Z</dcterms:created>
  <dcterms:modified xsi:type="dcterms:W3CDTF">2025-02-11T09:37:30Z</dcterms:modified>
</cp:coreProperties>
</file>