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sldIdLst>
    <p:sldId id="277" r:id="rId3"/>
    <p:sldId id="268" r:id="rId4"/>
    <p:sldId id="274" r:id="rId5"/>
    <p:sldId id="269" r:id="rId6"/>
    <p:sldId id="275" r:id="rId7"/>
    <p:sldId id="271" r:id="rId8"/>
    <p:sldId id="270" r:id="rId9"/>
    <p:sldId id="272" r:id="rId10"/>
    <p:sldId id="273" r:id="rId11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300"/>
    <a:srgbClr val="FF6600"/>
    <a:srgbClr val="0033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2916" autoAdjust="0"/>
  </p:normalViewPr>
  <p:slideViewPr>
    <p:cSldViewPr>
      <p:cViewPr varScale="1">
        <p:scale>
          <a:sx n="85" d="100"/>
          <a:sy n="85" d="100"/>
        </p:scale>
        <p:origin x="1554" y="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tableStyles" Target="tableStyle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631E66E-31F8-413F-83F8-93543D9CA63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1195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CFB30A5-E871-4E21-9792-3BC3A7013D5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99277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09B3120-0171-4650-849D-FDD6415D618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749155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2C6BF9F-2068-4C9A-93F7-79E35622C366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531363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07D0D4A-5CD4-49EB-BF23-07FDB0DA5220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332612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10E0924-EAE0-418F-AFFB-D57AE9D0BE02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852728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37318ED-3C87-41B3-82D5-08D2CEECC0EE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858784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44804DB-142B-4944-B0FE-3629413E9AFF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248364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D7A2480-8E8B-4980-AD43-7489EC16D605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495623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EC75A7A-50F2-4E10-BFF8-211ED4A0F0A0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343408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B3BFB64-28A4-4B3B-9F59-9E0F79B50C17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38786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A1B039F-79C7-4D56-AB56-2C7C7170F1E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72590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3FC0BAC-42C4-4BD0-A31F-83CBED8F372C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564517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9898582-26BE-457A-931C-E55399AF1917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309525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33900F2-F912-41A5-B1C8-562B4D19E969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73742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F9F4B25-F775-430A-A1B4-70A92D73A7A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34866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F2AD2DF-EB12-49B0-96CB-4652C1F4C56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41378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1A92DC5-9CC9-4665-A0A3-B34928DD2AF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23518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DA5A78D-E28B-44D2-B149-084FEFE4C6C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29711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FFDDFBE-C645-4F4C-8E5C-3F1A472F2AE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69646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5717CC5-EF9C-47A2-B393-CD00B912409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53447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FB8B57A-4677-4EF3-91A0-2CA39AE8B0A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05159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979FD816-F219-418D-A739-D662AC0C86EA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DFDC3AC2-57D2-4FB8-8050-57359B9A7FC1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54860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4.wmf"/><Relationship Id="rId4" Type="http://schemas.openxmlformats.org/officeDocument/2006/relationships/image" Target="../media/image3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microsoft.com/office/2007/relationships/hdphoto" Target="../media/hdphoto2.wdp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02745"/>
            <a:ext cx="9448800" cy="69607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6" name="WordArt 4"/>
          <p:cNvSpPr>
            <a:spLocks noChangeArrowheads="1" noChangeShapeType="1" noTextEdit="1"/>
          </p:cNvSpPr>
          <p:nvPr/>
        </p:nvSpPr>
        <p:spPr bwMode="auto">
          <a:xfrm>
            <a:off x="2743200" y="2242851"/>
            <a:ext cx="3627620" cy="460948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1200" b="1" kern="10" dirty="0" smtClean="0">
                <a:solidFill>
                  <a:srgbClr val="FF0000"/>
                </a:solidFill>
                <a:effectLst>
                  <a:outerShdw sy="50000" kx="-2453608" rotWithShape="0">
                    <a:srgbClr val="808080">
                      <a:alpha val="50000"/>
                    </a:srgbClr>
                  </a:outerShdw>
                </a:effectLst>
                <a:latin typeface="Times New Roman"/>
                <a:cs typeface="Times New Roman"/>
              </a:rPr>
              <a:t>LÀM QUEN VĂN HỌC</a:t>
            </a:r>
          </a:p>
        </p:txBody>
      </p:sp>
      <p:pic>
        <p:nvPicPr>
          <p:cNvPr id="3079" name="Picture 7" descr="blumen-pflanzen129"/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8600" y="5486400"/>
            <a:ext cx="685800" cy="577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blumen-pflanzen129"/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5410200"/>
            <a:ext cx="685800" cy="577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1" name="Picture 9" descr="blumen-pflanzen129"/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5410200"/>
            <a:ext cx="685800" cy="577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2" name="Picture 10" descr="bird-08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057400"/>
            <a:ext cx="1219200" cy="831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3" name="Picture 11" descr="bird-08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228600"/>
            <a:ext cx="1295400" cy="882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4" name="Picture 12" descr="bird-08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228600"/>
            <a:ext cx="903288" cy="615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5" name="Picture 13" descr="Firewrk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28600"/>
            <a:ext cx="1295400" cy="1085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6" name="Picture 14" descr="Firewrk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2800" y="4992688"/>
            <a:ext cx="1752600" cy="14684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369694" y="2889250"/>
            <a:ext cx="479310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smtClean="0">
                <a:solidFill>
                  <a:schemeClr val="accent2">
                    <a:lumMod val="75000"/>
                  </a:schemeClr>
                </a:solidFill>
                <a:latin typeface="Arabia" pitchFamily="2" charset="-93"/>
                <a:ea typeface="Arabia" pitchFamily="2" charset="-93"/>
                <a:cs typeface="Arabia" pitchFamily="2" charset="-93"/>
              </a:rPr>
              <a:t>Thơ: làm bác sĩ</a:t>
            </a:r>
            <a:endParaRPr lang="vi-VN" sz="4800" dirty="0">
              <a:solidFill>
                <a:schemeClr val="accent2">
                  <a:lumMod val="75000"/>
                </a:schemeClr>
              </a:solidFill>
              <a:latin typeface="Arabia" pitchFamily="2" charset="-93"/>
              <a:ea typeface="Arabia" pitchFamily="2" charset="-93"/>
              <a:cs typeface="Arabia" pitchFamily="2" charset="-93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429000" y="4792633"/>
            <a:ext cx="18473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2000" dirty="0" smtClean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21987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repeatCount="indefinite" fill="hold" nodeType="withEffect">
                                  <p:stCondLst>
                                    <p:cond delay="50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30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30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repeatCount="indefinite" fill="hold" nodeType="withEffect">
                                  <p:stCondLst>
                                    <p:cond delay="50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3000" fill="hold"/>
                                        <p:tgtEl>
                                          <p:spTgt spid="30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3000" fill="hold"/>
                                        <p:tgtEl>
                                          <p:spTgt spid="30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Content Placeholder 1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vi-VN" dirty="0"/>
          </a:p>
        </p:txBody>
      </p:sp>
      <p:pic>
        <p:nvPicPr>
          <p:cNvPr id="15363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184" t="6587" r="20035" b="12500"/>
          <a:stretch/>
        </p:blipFill>
        <p:spPr bwMode="auto">
          <a:xfrm>
            <a:off x="0" y="56636"/>
            <a:ext cx="9144000" cy="68054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0339" b="87760" l="50366" r="76501">
                        <a14:foregroundMark x1="59810" y1="84896" x2="59810" y2="84896"/>
                        <a14:foregroundMark x1="58272" y1="65104" x2="58272" y2="65104"/>
                        <a14:foregroundMark x1="58199" y1="64193" x2="58199" y2="64193"/>
                        <a14:foregroundMark x1="57833" y1="66016" x2="57833" y2="66016"/>
                        <a14:foregroundMark x1="53001" y1="50781" x2="53001" y2="50781"/>
                        <a14:foregroundMark x1="52562" y1="49089" x2="52562" y2="49089"/>
                        <a14:backgroundMark x1="75256" y1="42969" x2="75256" y2="42969"/>
                        <a14:backgroundMark x1="70937" y1="52604" x2="70937" y2="52604"/>
                        <a14:backgroundMark x1="73060" y1="53646" x2="73060" y2="53646"/>
                        <a14:backgroundMark x1="58272" y1="50391" x2="58272" y2="5039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9187" t="5953" r="19682" b="12500"/>
          <a:stretch/>
        </p:blipFill>
        <p:spPr bwMode="auto">
          <a:xfrm>
            <a:off x="4343400" y="228600"/>
            <a:ext cx="8839200" cy="66293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710159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3.33333E-6 L -0.53333 0.00555 " pathEditMode="relative" rAng="0" ptsTypes="AA">
                                      <p:cBhvr>
                                        <p:cTn id="6" dur="3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667" y="27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vi-VN" dirty="0"/>
          </a:p>
        </p:txBody>
      </p:sp>
      <p:pic>
        <p:nvPicPr>
          <p:cNvPr id="2150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240" t="5532" r="19583" b="11886"/>
          <a:stretch/>
        </p:blipFill>
        <p:spPr bwMode="auto">
          <a:xfrm>
            <a:off x="-85847" y="0"/>
            <a:ext cx="9229847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629989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7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469" t="6420" r="19465" b="12161"/>
          <a:stretch/>
        </p:blipFill>
        <p:spPr bwMode="auto">
          <a:xfrm>
            <a:off x="1" y="0"/>
            <a:ext cx="9144000" cy="6857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698157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vi-VN" dirty="0"/>
          </a:p>
        </p:txBody>
      </p:sp>
      <p:pic>
        <p:nvPicPr>
          <p:cNvPr id="2253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470" t="5532" r="19468" b="12500"/>
          <a:stretch/>
        </p:blipFill>
        <p:spPr bwMode="auto">
          <a:xfrm>
            <a:off x="0" y="0"/>
            <a:ext cx="9137755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125358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vi-VN" dirty="0"/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089" t="5405" r="19465" b="12331"/>
          <a:stretch/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471831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184" t="6081" r="19465" b="11994"/>
          <a:stretch/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170420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252" t="5376" r="19249" b="12088"/>
          <a:stretch/>
        </p:blipFill>
        <p:spPr bwMode="auto">
          <a:xfrm>
            <a:off x="0" y="0"/>
            <a:ext cx="9144000" cy="68229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460" name="Picture 4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6944" b="46667" l="31875" r="69375">
                        <a14:foregroundMark x1="45208" y1="25833" x2="45208" y2="25833"/>
                        <a14:foregroundMark x1="42708" y1="25000" x2="42708" y2="25000"/>
                        <a14:foregroundMark x1="36250" y1="27778" x2="36250" y2="27778"/>
                        <a14:foregroundMark x1="44167" y1="25833" x2="44167" y2="25833"/>
                        <a14:foregroundMark x1="41875" y1="27500" x2="41875" y2="27500"/>
                        <a14:foregroundMark x1="44167" y1="28611" x2="44167" y2="28611"/>
                        <a14:foregroundMark x1="45208" y1="29167" x2="45208" y2="2916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2567" t="14422" r="34769" b="53043"/>
          <a:stretch/>
        </p:blipFill>
        <p:spPr bwMode="auto">
          <a:xfrm>
            <a:off x="3048000" y="76200"/>
            <a:ext cx="3387777" cy="21892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924006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94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4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946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94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vi-VN" dirty="0"/>
          </a:p>
        </p:txBody>
      </p:sp>
      <p:pic>
        <p:nvPicPr>
          <p:cNvPr id="2048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812" t="6539" r="25583" b="11683"/>
          <a:stretch/>
        </p:blipFill>
        <p:spPr bwMode="auto">
          <a:xfrm>
            <a:off x="0" y="-51286"/>
            <a:ext cx="9144000" cy="69092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691673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2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FBDF53"/>
      </a:accent1>
      <a:accent2>
        <a:srgbClr val="FF9966"/>
      </a:accent2>
      <a:accent3>
        <a:srgbClr val="FFFFFF"/>
      </a:accent3>
      <a:accent4>
        <a:srgbClr val="000000"/>
      </a:accent4>
      <a:accent5>
        <a:srgbClr val="FDECB3"/>
      </a:accent5>
      <a:accent6>
        <a:srgbClr val="E78A5C"/>
      </a:accent6>
      <a:hlink>
        <a:srgbClr val="CC3300"/>
      </a:hlink>
      <a:folHlink>
        <a:srgbClr val="9966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270</TotalTime>
  <Words>9</Words>
  <Application>Microsoft Office PowerPoint</Application>
  <PresentationFormat>On-screen Show (4:3)</PresentationFormat>
  <Paragraphs>2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9</vt:i4>
      </vt:variant>
    </vt:vector>
  </HeadingPairs>
  <TitlesOfParts>
    <vt:vector size="14" baseType="lpstr">
      <vt:lpstr>Arabia</vt:lpstr>
      <vt:lpstr>Arial</vt:lpstr>
      <vt:lpstr>Times New Roman</vt:lpstr>
      <vt:lpstr>Default Design</vt:lpstr>
      <vt:lpstr>1_Default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 Corporation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HTCOM</dc:creator>
  <cp:lastModifiedBy>Windows 10</cp:lastModifiedBy>
  <cp:revision>34</cp:revision>
  <dcterms:created xsi:type="dcterms:W3CDTF">2008-12-13T23:59:25Z</dcterms:created>
  <dcterms:modified xsi:type="dcterms:W3CDTF">2025-05-08T03:50:47Z</dcterms:modified>
</cp:coreProperties>
</file>