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9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9086-1DE2-480A-84CD-A35DCC2FF1B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06C2-B6FD-4322-AF8A-C8049CDF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ui%20&#273;&#7871;n%20tr&#432;&#7901;ng%20-%20Copy\NHAC\Ng&#224;y%20&#272;&#7847;u%20Ti&#234;n%20&#272;i%20H&#7885;c%20&#9834;%20B&#233;%20DI&#7878;U%20ANH%20-%20Nh&#7841;c%20Thi&#7871;u%20Nhi%20Vui%20Nh&#7897;n%20Hay%20Nh&#7845;t%20Cho%20B&#233;.mp4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ui%20&#273;&#7871;n%20tr&#432;&#7901;ng%20-%20Copy\NHAC\Vui%20&#272;&#7871;n%20Tr&#432;&#7901;ng%20Xu&#226;n%20Mai%20Official%20(online-video-cutter.com)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ui%20&#273;&#7871;n%20tr&#432;&#7901;ng%20-%20Copy\NHAC\Vui%20&#272;&#7871;n%20Tr&#432;&#7901;ng%20Xu&#226;n%20Mai%20Official%20(online-video-cutter.com)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ui%20&#273;&#7871;n%20tr&#432;&#7901;ng%20-%20Copy\NHAC\Vui%20&#272;&#7871;n%20Tr&#432;&#7901;ng%20Xu&#226;n%20Mai%20Official%20(online-video-cutter.com).mp4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457202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3483429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GIÁO DỤC ÂM NHẠC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657600" y="4491446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: VĐMH 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61" y="1103533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p-powerpoint-1_08290332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514601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DẠY TRẺ VẬN ĐỘNG</a:t>
            </a:r>
          </a:p>
        </p:txBody>
      </p:sp>
    </p:spTree>
    <p:extLst>
      <p:ext uri="{BB962C8B-B14F-4D97-AF65-F5344CB8AC3E}">
        <p14:creationId xmlns:p14="http://schemas.microsoft.com/office/powerpoint/2010/main" val="28440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p-powerpoint-1_0829033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8194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HÁT: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/>
          </a:p>
        </p:txBody>
      </p:sp>
      <p:pic>
        <p:nvPicPr>
          <p:cNvPr id="6" name="Ngày Đầu Tiên Đi Học ♪ Bé DIỆU ANH - Nhạc Thiếu Nhi Vui Nhộn Hay Nhất Cho Bé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43800" y="4948238"/>
            <a:ext cx="107950" cy="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45720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514601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2057400"/>
            <a:ext cx="7909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5098985-cute-plain-background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057400" y="685801"/>
            <a:ext cx="739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I- MỤC ĐÍCH-YÊU CẦU:</a:t>
            </a: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to ,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533400"/>
            <a:ext cx="8686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914400" indent="-914400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indent="-91440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914400" indent="-91440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,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non”...</a:t>
            </a:r>
          </a:p>
          <a:p>
            <a:pPr marL="914400" indent="-914400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533400"/>
            <a:ext cx="716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: CÁCH TIẾN HÀNH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2954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1.ỔN ĐỊNH TỔ CHỨC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19050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9812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pháp,hình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663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p-powerpoint-1_0829033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2514601"/>
            <a:ext cx="8763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6" name="Vui Đến Trường Xuân Mai Official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591800" y="5486400"/>
            <a:ext cx="76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p-powerpoint-1_08290332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514601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*CÔ LÀM MẪU</a:t>
            </a:r>
          </a:p>
        </p:txBody>
      </p:sp>
    </p:spTree>
    <p:extLst>
      <p:ext uri="{BB962C8B-B14F-4D97-AF65-F5344CB8AC3E}">
        <p14:creationId xmlns:p14="http://schemas.microsoft.com/office/powerpoint/2010/main" val="31802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p-powerpoint-1_0829033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514601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600" dirty="0"/>
          </a:p>
        </p:txBody>
      </p:sp>
      <p:pic>
        <p:nvPicPr>
          <p:cNvPr id="6" name="Vui Đến Trường Xuân Mai Official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10622281" y="4267201"/>
            <a:ext cx="45719" cy="4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p-powerpoint-1_08290332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48000" y="1905000"/>
            <a:ext cx="647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ui Đến Trường Xuân Mai Official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 flipV="1">
            <a:off x="7112000" y="6858000"/>
            <a:ext cx="50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347</Words>
  <Application>Microsoft Office PowerPoint</Application>
  <PresentationFormat>Widescreen</PresentationFormat>
  <Paragraphs>48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2025-05-11T07:35:31Z</dcterms:created>
  <dcterms:modified xsi:type="dcterms:W3CDTF">2025-05-11T07:39:45Z</dcterms:modified>
</cp:coreProperties>
</file>