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2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6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2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0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8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7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7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820E-CD59-49B2-BDE4-7C7824640BE3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9B3FE-9432-45B6-84DD-95F3C54249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HINH%202020-2021\BGTT\BGTT-%20T1.%20TH.ch&#249;m%20nho\nh&#7841;c\Qu&#7843;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HINH%202020-2021\BGTT\BGTT-%20T1.%20TH.ch&#249;m%20nho\nh&#7841;c\V&#432;&#7901;n%20c&#226;y%20nh&#224;%20b&#233;.mp3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1524000"/>
            <a:ext cx="601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b.Hướng dẫn cá nhân: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  Con vẽ theo nét chấm mờ của chùm nho thế nào? Con sẽ tô màu chùm nho như thế nào? Con tô màu gì? Tô bằng chất liệu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Con sẽ lựa chọn màu sắc như thế nào để chùm nho được đẹp?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676401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.Trẻ thực hiện: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Bao quát trẻ trong khi trẻ thực hiện, khuyến khích động viên trẻ chậm, gợi ý thêm nội dung mở cho những trẻ khá.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Quả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781800" y="60960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5286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1143000"/>
            <a:ext cx="6324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d.Nhận xét sản phẩm: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Cho trẻ mang bài lên trưng bày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Cho trẻ nhận xét bài của mình thích, vì sao trẻ thích?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nhận xét bài của bạn: Bạn vẽ nét chấm mờ và tô chùm nho như thế nào? Bạn tô màu bằng chất liệu gì?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Cô nhận xét chung, khen ngợi động viên khuyến khích trẻ.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1" y="2362201"/>
            <a:ext cx="6157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3.Kết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2895600"/>
            <a:ext cx="8686800" cy="3581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</a:t>
            </a:r>
            <a:r>
              <a:rPr lang="vi-VN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Thuỷ</a:t>
            </a:r>
            <a:endParaRPr lang="vi-VN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0" y="1828801"/>
            <a:ext cx="75438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050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  <a:b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NGUYỆT QUẾ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79" y="1240460"/>
            <a:ext cx="1250224" cy="117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0" y="1720841"/>
            <a:ext cx="5410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1. Kiến thức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Trẻ biết lựa chọn nhiều chất liệu tô màu sắc khác nhau để tô màu chùm nho</a:t>
            </a: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Trẻ biết nho có nhiều màu (xanh, tím, đỏ)</a:t>
            </a:r>
          </a:p>
          <a:p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2. Kỹ năng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 Trẻ cầm bút đúng tư thế, vẽ theo được nét chấm mờ, tô màu không chờm ra ngoài- Rèn luyện kỹ năng ghi nhớ cho trẻ.</a:t>
            </a: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Trẻ trả lời rõ ràng</a:t>
            </a:r>
          </a:p>
          <a:p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3. Thái độ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Trẻ hứng thú  tham gia hoạt động.</a:t>
            </a:r>
          </a:p>
          <a:p>
            <a:r>
              <a:rPr lang="vi-VN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- Có ý thức giữ gìn sản phẩm của mình</a:t>
            </a:r>
            <a:endParaRPr lang="vi-VN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838200"/>
            <a:ext cx="3893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800" y="1905001"/>
            <a:ext cx="6400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* Đồ dùng của cô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Bài giảng điện tử.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Bảng tương tác.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Que chỉ.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Nhạc bài : “ Quả”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Tranh gợi ý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Giá treo sản phẩm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* Đồ dùng của trẻ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Vở tập vẽ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Màu sáp, màu nước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143001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3105836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Cô và trẻ hát bài : Vườn cây của bé.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057401"/>
            <a:ext cx="3827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Vườn cây nhà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448800" y="55626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3716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a. Hướng dẫn tập thể: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 cho trẻ quan sát và trò chuyện về các bức tranh cô chuẩn bị.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Các con thấy gì trong bức tranh?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Chùm nho được tô như thế nào? Một phần của chùm nho có nét mờ?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Các con phải làm gì? (vẽ tiếp theo nét mờ). Các con sẽ làm gì tiếp theo để được chùm nho thật đẹp?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2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609600"/>
            <a:ext cx="61722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24200" y="685800"/>
            <a:ext cx="6096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3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00400" y="762000"/>
            <a:ext cx="579120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3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301</Words>
  <Application>Microsoft Office PowerPoint</Application>
  <PresentationFormat>Widescreen</PresentationFormat>
  <Paragraphs>48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UBND QUẬN LONG BIÊN TRƯỜNG MẦM NON NGUYỆT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2025-05-11T07:30:54Z</dcterms:created>
  <dcterms:modified xsi:type="dcterms:W3CDTF">2025-05-11T07:33:04Z</dcterms:modified>
</cp:coreProperties>
</file>