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8" r:id="rId2"/>
    <p:sldId id="314" r:id="rId3"/>
    <p:sldId id="295" r:id="rId4"/>
    <p:sldId id="299" r:id="rId5"/>
    <p:sldId id="298" r:id="rId6"/>
    <p:sldId id="302" r:id="rId7"/>
    <p:sldId id="300" r:id="rId8"/>
    <p:sldId id="301" r:id="rId9"/>
    <p:sldId id="304" r:id="rId10"/>
    <p:sldId id="313" r:id="rId11"/>
    <p:sldId id="307" r:id="rId12"/>
    <p:sldId id="311" r:id="rId13"/>
    <p:sldId id="309" r:id="rId14"/>
    <p:sldId id="305" r:id="rId15"/>
    <p:sldId id="315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37589-8C9D-4DA3-BC4E-76793AABD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9D96E-812A-45CE-ABB5-D6E58C32E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74B41-C02E-456A-8C39-2AD39BEFB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DD22D-D7FB-4CF1-800B-D399497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80309-C56E-44D7-9570-BF078EE75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97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43EDC-78CC-4B80-9B7C-30DE2E2C5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7579B-569D-433D-BF6D-E3EC2F705F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F3230-6740-4CFB-B016-7570D015F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0E23B-49F3-42AF-A643-28CA870AC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5936D-85DC-4DDB-8DBC-BB19476F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57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2DC9DF-44B9-4A6E-B376-81ABC7F68F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F6E825-915A-4BD0-9877-A7BF6D37F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504F4-592E-4156-9206-360E6F501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17FE5-BFA4-4AB3-B8A7-2C392AEE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2DB68-86A4-4B8A-A5D6-C27314B42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3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1145-E1D6-4D74-9494-89DA0EF6E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E354A-5836-4618-BF6E-AE23CC383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986A6-0090-423B-A6BA-34F50EBF1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8863C-D868-4D32-886A-2B0BF4182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5AB3E-B382-4D6A-8663-E4D79994C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2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ED5B-1D59-4080-B24C-B5D4270C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4E886-24A3-43DA-8F1D-8B02BA353E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EBCD3-0338-4741-8902-EFB0216ED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65AD6-FF12-4CA6-938F-FD473A03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D68D1E-2B41-4FE3-A31C-C1E0CF4D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967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BF45E-871F-4F1E-A0FC-E5301B5AE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F9A10-06AA-495D-B73D-893AC0EA10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4A599-5370-478A-8CDC-42269A371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8AED27-9233-41D8-8B1F-4695659AE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D9844-BF8A-4666-A4A6-443BB6FD2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BCBB02-8E55-4C90-AE38-5876DABF9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13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69E9-0320-41B2-9787-38E0D3060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10CF5-0CF0-4B33-BD98-822B020A8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2638-7A6C-4191-B9B9-A7B85616B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7B683F-7717-4ECC-A249-88215A9137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A28205-4284-4D00-BDD2-F1AC93A433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E2A1BA-CC84-40F6-9C40-3566FABF7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C57481-8FAA-4EE0-9EE4-E3E09A90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4D4ACC-D2ED-4683-AA10-4F595E7B4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6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55F97-9A8E-40A6-9CC1-D4C6E71E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4532AD-F0DB-4F9B-9FFF-8FAAE2F7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1A9749-3563-4BC1-AD98-2A54DF35A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D72CF2-B957-4FD4-928F-49E20E05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3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70CB90-5C16-4EDF-A0E1-F0F02C07A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17D100-65B8-44D8-AF24-67FC39660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528477-998C-45C1-9948-702373468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248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F559-2891-480E-9226-B4235BF22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5111A-519D-4CCD-B52C-3FD086E89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6AB39-2589-4B76-9514-6EA1660F7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49527-D9BD-4380-8BF3-EC8CB9C84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56C03-FE18-4FF4-AF07-1F5C648EA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E987E-7FD5-4161-AA22-2B870180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05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4CE90-ABC0-4881-BD16-65A95FF8A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5C856E-C2D2-4BD3-9A7B-4FF38763A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43060-93C2-4013-9473-73F10D418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DEA06D-2625-43E0-BD94-67805404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86AA4-C083-479F-995B-CAA7C096F58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C2A66-6E17-4A6D-81C3-21CDA3B44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53E38-3B90-4781-816E-7440AF99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4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7DF86D-3701-49A2-9DBE-582A234FB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2F8AD-0260-44F6-8BB7-A314842D9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F5E70-1919-488A-A394-F201BEB434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86AA4-C083-479F-995B-CAA7C096F58E}" type="datetimeFigureOut">
              <a:rPr lang="en-US" smtClean="0"/>
              <a:t>5/10/2025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DAC71-97B0-4C91-B441-561E87947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977AF-6BFF-4505-9033-814C2C36E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3E69-65D1-42B3-9C01-78F2CEB7B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7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10.m4a"/><Relationship Id="rId7" Type="http://schemas.openxmlformats.org/officeDocument/2006/relationships/image" Target="../media/image11.png"/><Relationship Id="rId2" Type="http://schemas.microsoft.com/office/2007/relationships/media" Target="../media/media10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6.png"/><Relationship Id="rId2" Type="http://schemas.microsoft.com/office/2007/relationships/media" Target="../media/media11.m4a"/><Relationship Id="rId1" Type="http://schemas.openxmlformats.org/officeDocument/2006/relationships/tags" Target="../tags/tag10.xml"/><Relationship Id="rId6" Type="http://schemas.openxmlformats.org/officeDocument/2006/relationships/image" Target="../media/image7.jp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/>
          <p:nvPr/>
        </p:nvSpPr>
        <p:spPr>
          <a:xfrm>
            <a:off x="3197860" y="3635683"/>
            <a:ext cx="6416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+mj-lt"/>
              </a:rPr>
              <a:t>Đề tài: Nhận biết xe đạp, xe má</a:t>
            </a:r>
            <a:r>
              <a:rPr lang="vi-VN" altLang="en-US" sz="32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y</a:t>
            </a:r>
            <a:endParaRPr lang="vi-VN" altLang="en-US" sz="2400" b="1" dirty="0"/>
          </a:p>
        </p:txBody>
      </p:sp>
      <p:sp>
        <p:nvSpPr>
          <p:cNvPr id="9" name="Text Box 8"/>
          <p:cNvSpPr txBox="1"/>
          <p:nvPr/>
        </p:nvSpPr>
        <p:spPr>
          <a:xfrm>
            <a:off x="3135630" y="4565015"/>
            <a:ext cx="6541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vi-VN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/>
          <p:cNvSpPr txBox="1"/>
          <p:nvPr/>
        </p:nvSpPr>
        <p:spPr>
          <a:xfrm>
            <a:off x="3663245" y="2998738"/>
            <a:ext cx="5951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NHẬN BIẾT</a:t>
            </a:r>
            <a:endParaRPr lang="vi-V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569735-88E9-4816-B747-7E26148FEF72}"/>
              </a:ext>
            </a:extLst>
          </p:cNvPr>
          <p:cNvSpPr txBox="1"/>
          <p:nvPr/>
        </p:nvSpPr>
        <p:spPr>
          <a:xfrm>
            <a:off x="2955924" y="1108353"/>
            <a:ext cx="690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 QUẾ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312" y="2015480"/>
            <a:ext cx="1046578" cy="9850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4"/>
    </mc:Choice>
    <mc:Fallback xmlns="">
      <p:transition spd="slow" advTm="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381000"/>
            <a:ext cx="4682836" cy="647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81000"/>
            <a:ext cx="4340728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4364" y="7620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XE ĐẠP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8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0"/>
    </mc:Choice>
    <mc:Fallback xmlns="">
      <p:transition spd="slow" advTm="10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1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674" y="609602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48600" y="21336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5"/>
          <p:cNvSpPr>
            <a:spLocks noChangeArrowheads="1"/>
          </p:cNvSpPr>
          <p:nvPr/>
        </p:nvSpPr>
        <p:spPr bwMode="auto">
          <a:xfrm>
            <a:off x="4800600" y="1066800"/>
            <a:ext cx="28194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PTGT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1510146" y="2133600"/>
            <a:ext cx="2909455" cy="10668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886201" y="3429000"/>
            <a:ext cx="2653145" cy="1295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58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93"/>
    </mc:Choice>
    <mc:Fallback xmlns="">
      <p:transition spd="slow" advTm="8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723703"/>
            <a:ext cx="4340728" cy="62489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3947" y="685800"/>
            <a:ext cx="4785775" cy="6248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176831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Khác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nhau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066801"/>
            <a:ext cx="2743201" cy="1188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6701" y="2255623"/>
            <a:ext cx="2540374" cy="9906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292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69"/>
    </mc:Choice>
    <mc:Fallback xmlns="">
      <p:transition spd="slow" advTm="16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7" y="609601"/>
            <a:ext cx="4343400" cy="62483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256" y="609601"/>
            <a:ext cx="4786745" cy="6248399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848600" y="2133600"/>
            <a:ext cx="2819400" cy="9906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4648200" y="1752600"/>
            <a:ext cx="2819400" cy="1049482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alt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938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9"/>
    </mc:Choice>
    <mc:Fallback xmlns="">
      <p:transition spd="slow" advTm="7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609600"/>
            <a:ext cx="4114800" cy="2438400"/>
          </a:xfrm>
          <a:prstGeom prst="rect">
            <a:avLst/>
          </a:prstGeom>
        </p:spPr>
      </p:pic>
      <p:pic>
        <p:nvPicPr>
          <p:cNvPr id="5" name="Content Placeholder 7" descr="IMG_569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24600" y="3352800"/>
            <a:ext cx="38862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665018"/>
            <a:ext cx="3353064" cy="23593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1" y="3733800"/>
            <a:ext cx="3584759" cy="2362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587E91-E913-4223-85C7-E916ED085467}"/>
              </a:ext>
            </a:extLst>
          </p:cNvPr>
          <p:cNvSpPr txBox="1"/>
          <p:nvPr/>
        </p:nvSpPr>
        <p:spPr>
          <a:xfrm>
            <a:off x="5219700" y="80244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48194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50+ Khung ảnh đẹp để Ghép ảnh - Chiase24.com">
            <a:extLst>
              <a:ext uri="{FF2B5EF4-FFF2-40B4-BE49-F238E27FC236}">
                <a16:creationId xmlns:a16="http://schemas.microsoft.com/office/drawing/2014/main" id="{91F0800C-6242-4651-9038-BB680B9F3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A1E9B8-66D6-4338-8BD3-204AA079106F}"/>
              </a:ext>
            </a:extLst>
          </p:cNvPr>
          <p:cNvSpPr txBox="1"/>
          <p:nvPr/>
        </p:nvSpPr>
        <p:spPr>
          <a:xfrm>
            <a:off x="5257800" y="2530067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47F1C-05BF-4B5E-85FD-E3B7D34696AE}"/>
              </a:ext>
            </a:extLst>
          </p:cNvPr>
          <p:cNvSpPr txBox="1"/>
          <p:nvPr/>
        </p:nvSpPr>
        <p:spPr>
          <a:xfrm>
            <a:off x="4191000" y="3136613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XEM AI NHANH</a:t>
            </a:r>
          </a:p>
        </p:txBody>
      </p:sp>
    </p:spTree>
    <p:extLst>
      <p:ext uri="{BB962C8B-B14F-4D97-AF65-F5344CB8AC3E}">
        <p14:creationId xmlns:p14="http://schemas.microsoft.com/office/powerpoint/2010/main" val="2011549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5" name="WordArt 12"/>
          <p:cNvSpPr>
            <a:spLocks noTextEdit="1"/>
          </p:cNvSpPr>
          <p:nvPr/>
        </p:nvSpPr>
        <p:spPr>
          <a:xfrm>
            <a:off x="2438400" y="914401"/>
            <a:ext cx="7772400" cy="2644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Chúc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ngoan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6600" b="1" dirty="0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600" b="1" dirty="0" err="1">
                <a:ln w="19050" cap="flat" cmpd="sng">
                  <a:solidFill>
                    <a:srgbClr val="FF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giỏi</a:t>
            </a:r>
            <a:endParaRPr lang="en-US" sz="6600" b="1" dirty="0">
              <a:ln w="19050" cap="flat" cmpd="sng">
                <a:solidFill>
                  <a:srgbClr val="FF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76" name="Picture 13" descr="mm6fi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3962400"/>
            <a:ext cx="2514600" cy="2209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20081921755411_2">
            <a:extLst>
              <a:ext uri="{FF2B5EF4-FFF2-40B4-BE49-F238E27FC236}">
                <a16:creationId xmlns:a16="http://schemas.microsoft.com/office/drawing/2014/main" id="{2C54619E-7010-4EED-AD23-92CA21F2EF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26" b="16640"/>
          <a:stretch>
            <a:fillRect/>
          </a:stretch>
        </p:blipFill>
        <p:spPr>
          <a:xfrm>
            <a:off x="0" y="-34985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D48835-8B15-4F82-A845-D34D6E05ABF5}"/>
              </a:ext>
            </a:extLst>
          </p:cNvPr>
          <p:cNvSpPr txBox="1"/>
          <p:nvPr/>
        </p:nvSpPr>
        <p:spPr>
          <a:xfrm>
            <a:off x="4517392" y="772607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I. MỤC ĐÍCH – YÊU CẦU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BC440F-EFFB-419F-8F43-D7C08F412FBC}"/>
              </a:ext>
            </a:extLst>
          </p:cNvPr>
          <p:cNvSpPr txBox="1"/>
          <p:nvPr/>
        </p:nvSpPr>
        <p:spPr>
          <a:xfrm>
            <a:off x="1540149" y="1501616"/>
            <a:ext cx="90957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1. Kiến thức: - Trẻ nhận biết được tên gọi, đặc điểm của xe đạp, xe máy.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E6E03B-5D14-462D-8679-ADD8E697873B}"/>
              </a:ext>
            </a:extLst>
          </p:cNvPr>
          <p:cNvSpPr txBox="1"/>
          <p:nvPr/>
        </p:nvSpPr>
        <p:spPr>
          <a:xfrm>
            <a:off x="1502047" y="2241511"/>
            <a:ext cx="55680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2. Kỹ năng: - Rèn trẻ phát triển ngôn ngữ.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CEB9B-98EE-48FD-9142-F433EC362C6B}"/>
              </a:ext>
            </a:extLst>
          </p:cNvPr>
          <p:cNvSpPr txBox="1"/>
          <p:nvPr/>
        </p:nvSpPr>
        <p:spPr>
          <a:xfrm>
            <a:off x="1550671" y="2879210"/>
            <a:ext cx="6775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3. Thái độ: - Giáo dục trẻ ý thúc tham gia giao thông.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E39A3-5422-4426-8963-349A88433FBF}"/>
              </a:ext>
            </a:extLst>
          </p:cNvPr>
          <p:cNvSpPr txBox="1"/>
          <p:nvPr/>
        </p:nvSpPr>
        <p:spPr>
          <a:xfrm>
            <a:off x="4264476" y="4087918"/>
            <a:ext cx="3760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II. CHUẨN BỊ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C44D3-85C8-49A4-9705-613B1BEEAA90}"/>
              </a:ext>
            </a:extLst>
          </p:cNvPr>
          <p:cNvSpPr txBox="1"/>
          <p:nvPr/>
        </p:nvSpPr>
        <p:spPr>
          <a:xfrm>
            <a:off x="4762135" y="4747397"/>
            <a:ext cx="2797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- Bài giảng điện tử</a:t>
            </a:r>
          </a:p>
        </p:txBody>
      </p:sp>
    </p:spTree>
    <p:extLst>
      <p:ext uri="{BB962C8B-B14F-4D97-AF65-F5344CB8AC3E}">
        <p14:creationId xmlns:p14="http://schemas.microsoft.com/office/powerpoint/2010/main" val="17177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đưa thư vui tính đã sử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39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931"/>
            <a:ext cx="12192000" cy="6962931"/>
          </a:xfrm>
          <a:prstGeom prst="rect">
            <a:avLst/>
          </a:prstGeom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76200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3657600" y="2209800"/>
            <a:ext cx="199644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336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03"/>
    </mc:Choice>
    <mc:Fallback xmlns="">
      <p:transition spd="slow" advTm="32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4087318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5"/>
          <p:cNvSpPr>
            <a:spLocks noChangeArrowheads="1"/>
          </p:cNvSpPr>
          <p:nvPr/>
        </p:nvSpPr>
        <p:spPr bwMode="auto">
          <a:xfrm>
            <a:off x="8835453" y="15240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1"/>
          <p:cNvSpPr>
            <a:spLocks noChangeArrowheads="1"/>
          </p:cNvSpPr>
          <p:nvPr/>
        </p:nvSpPr>
        <p:spPr bwMode="auto">
          <a:xfrm>
            <a:off x="2057400" y="4953000"/>
            <a:ext cx="25146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4267200" y="3153791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430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80"/>
    </mc:Choice>
    <mc:Fallback xmlns="">
      <p:transition spd="slow" advTm="8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5476407" y="111179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ĐẠP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21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1"/>
    </mc:Choice>
    <mc:Fallback xmlns="">
      <p:transition spd="slow" advTm="31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5407152"/>
          </a:xfrm>
          <a:prstGeom prst="rect">
            <a:avLst/>
          </a:prstGeom>
        </p:spPr>
      </p:pic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8229600" y="685800"/>
            <a:ext cx="25146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1447800" y="3124200"/>
            <a:ext cx="2514600" cy="914400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5"/>
    </mc:Choice>
    <mc:Fallback xmlns="">
      <p:transition spd="slow" advTm="323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09600"/>
            <a:ext cx="9144000" cy="6089904"/>
          </a:xfrm>
          <a:prstGeom prst="rect">
            <a:avLst/>
          </a:prstGeom>
        </p:spPr>
      </p:pic>
      <p:sp>
        <p:nvSpPr>
          <p:cNvPr id="3" name="AutoShape 11"/>
          <p:cNvSpPr>
            <a:spLocks noChangeArrowheads="1"/>
          </p:cNvSpPr>
          <p:nvPr/>
        </p:nvSpPr>
        <p:spPr bwMode="auto">
          <a:xfrm>
            <a:off x="1905000" y="21336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15"/>
          <p:cNvSpPr>
            <a:spLocks noChangeArrowheads="1"/>
          </p:cNvSpPr>
          <p:nvPr/>
        </p:nvSpPr>
        <p:spPr bwMode="auto">
          <a:xfrm>
            <a:off x="7606145" y="0"/>
            <a:ext cx="2362200" cy="762000"/>
          </a:xfrm>
          <a:prstGeom prst="wedgeRoundRectCallout">
            <a:avLst>
              <a:gd name="adj1" fmla="val -71556"/>
              <a:gd name="adj2" fmla="val 12245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5486401" y="4572000"/>
            <a:ext cx="2119745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11"/>
          <p:cNvSpPr>
            <a:spLocks noChangeArrowheads="1"/>
          </p:cNvSpPr>
          <p:nvPr/>
        </p:nvSpPr>
        <p:spPr bwMode="auto">
          <a:xfrm>
            <a:off x="4010889" y="1219200"/>
            <a:ext cx="1981200" cy="750028"/>
          </a:xfrm>
          <a:prstGeom prst="wedgeRoundRectCallout">
            <a:avLst>
              <a:gd name="adj1" fmla="val 109375"/>
              <a:gd name="adj2" fmla="val 7060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endParaRPr lang="vi-VN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759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47"/>
    </mc:Choice>
    <mc:Fallback xmlns="">
      <p:transition spd="slow" advTm="63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38200"/>
            <a:ext cx="9144000" cy="5635752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5105401" y="229575"/>
            <a:ext cx="2285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400" dirty="0">
                <a:solidFill>
                  <a:srgbClr val="FF0000"/>
                </a:solidFill>
              </a:rPr>
              <a:t>XE MÁY</a:t>
            </a:r>
            <a:endParaRPr lang="vi-VN" altLang="en-US" sz="34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01"/>
    </mc:Choice>
    <mc:Fallback xmlns="">
      <p:transition spd="slow" advTm="25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5|1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9|22.1|17.8|2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6.8|1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4.8|20.2|1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171</Words>
  <Application>Microsoft Office PowerPoint</Application>
  <PresentationFormat>Widescreen</PresentationFormat>
  <Paragraphs>37</Paragraphs>
  <Slides>16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.</dc:creator>
  <cp:lastModifiedBy>Administrator</cp:lastModifiedBy>
  <cp:revision>3</cp:revision>
  <dcterms:created xsi:type="dcterms:W3CDTF">2021-10-19T15:04:55Z</dcterms:created>
  <dcterms:modified xsi:type="dcterms:W3CDTF">2025-05-10T15:28:26Z</dcterms:modified>
</cp:coreProperties>
</file>