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UBND QUẬN LONG BIÊN</a:t>
            </a:r>
          </a:p>
          <a:p>
            <a:pPr algn="ctr"/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TRƯỜNG MẦM NON NGUYỆT QUẾ</a:t>
            </a:r>
            <a:endParaRPr lang="en-US" altLang="en-US" sz="32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algn="ctr"/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 thực hiện: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Nguyễn</a:t>
            </a:r>
            <a:r>
              <a:rPr lang="en-US" altLang="en-US" sz="20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Thị</a:t>
            </a:r>
            <a:r>
              <a:rPr lang="en-US" altLang="en-US" sz="20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Thuỷ</a:t>
            </a:r>
            <a:endParaRPr lang="vi-VN" alt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51" y="1771333"/>
            <a:ext cx="1110887" cy="1045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59935" y="2220686"/>
            <a:ext cx="356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altLang="en-US" sz="36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55529" y="2957286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449977"/>
            <a:ext cx="698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Nhận </a:t>
            </a:r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94868" y="240400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</Words>
  <Application>Microsoft Office PowerPoint</Application>
  <PresentationFormat>Widescreen</PresentationFormat>
  <Paragraphs>43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Administrator</cp:lastModifiedBy>
  <cp:revision>41</cp:revision>
  <dcterms:created xsi:type="dcterms:W3CDTF">2023-10-19T01:31:00Z</dcterms:created>
  <dcterms:modified xsi:type="dcterms:W3CDTF">2025-05-10T15:20:09Z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