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57" r:id="rId4"/>
    <p:sldId id="258" r:id="rId5"/>
    <p:sldId id="259" r:id="rId6"/>
    <p:sldId id="260" r:id="rId7"/>
    <p:sldId id="263" r:id="rId8"/>
    <p:sldId id="264" r:id="rId9"/>
    <p:sldId id="275" r:id="rId10"/>
    <p:sldId id="268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7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3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2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7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5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2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6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1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9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2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0DFF7-3C1A-4175-88CB-66EE50496EF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9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9"/>
          <p:cNvSpPr txBox="1">
            <a:spLocks noChangeArrowheads="1"/>
          </p:cNvSpPr>
          <p:nvPr/>
        </p:nvSpPr>
        <p:spPr bwMode="auto">
          <a:xfrm>
            <a:off x="720725" y="3810000"/>
            <a:ext cx="7658100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4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2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endParaRPr lang="en-US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WordArt 36"/>
          <p:cNvSpPr>
            <a:spLocks noChangeArrowheads="1" noChangeShapeType="1" noTextEdit="1"/>
          </p:cNvSpPr>
          <p:nvPr/>
        </p:nvSpPr>
        <p:spPr bwMode="auto">
          <a:xfrm>
            <a:off x="2030413" y="685800"/>
            <a:ext cx="50387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UỶ BAN NHÂN DÂN </a:t>
            </a:r>
            <a:r>
              <a:rPr lang="en-US" sz="24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QUẬN LONG BIÊN</a:t>
            </a:r>
            <a:endParaRPr lang="vi-VN" sz="24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9900FF">
                  <a:alpha val="98822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24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MẦM NON </a:t>
            </a:r>
            <a:r>
              <a:rPr lang="en-US" sz="24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NGUYỆT QUẾ</a:t>
            </a:r>
            <a:endParaRPr lang="en-US" sz="24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9900FF">
                  <a:alpha val="98822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25" y="1371600"/>
            <a:ext cx="1943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HP 340S\Desktop\CĐ 9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472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3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93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hildren, Kindergarten, Growth File Background Material Background Image 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2286000"/>
            <a:ext cx="66294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“Tai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thính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4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181600" y="1485900"/>
            <a:ext cx="3352800" cy="3352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1485900"/>
            <a:ext cx="35814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/>
          <p:cNvSpPr/>
          <p:nvPr/>
        </p:nvSpPr>
        <p:spPr>
          <a:xfrm>
            <a:off x="2362200" y="609600"/>
            <a:ext cx="4572000" cy="43434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71800" y="5334000"/>
            <a:ext cx="3428999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.VnAvant" pitchFamily="34" charset="0"/>
              </a:rPr>
              <a:t>H×nh </a:t>
            </a:r>
            <a:r>
              <a:rPr lang="pt-BR" sz="4400" b="1" dirty="0" smtClean="0">
                <a:latin typeface=".VnAvant" pitchFamily="34" charset="0"/>
              </a:rPr>
              <a:t>trßn</a:t>
            </a:r>
            <a:endParaRPr lang="en-US" sz="44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9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44444E-6 L 3.33333E-6 -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85900"/>
            <a:ext cx="35814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81600" y="1485900"/>
            <a:ext cx="3352800" cy="3352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7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685800"/>
            <a:ext cx="4572000" cy="422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0" y="5334000"/>
            <a:ext cx="3428999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.VnAvant" pitchFamily="34" charset="0"/>
              </a:rPr>
              <a:t>H×nh vu«ng</a:t>
            </a:r>
            <a:endParaRPr lang="en-US" sz="44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HP 340S\Desktop\CĐ 9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35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48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49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5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HP 340S\Desktop\CĐ 9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35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83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515</TotalTime>
  <Words>47</Words>
  <Application>Microsoft Office PowerPoint</Application>
  <PresentationFormat>On-screen Show (4:3)</PresentationFormat>
  <Paragraphs>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340S</dc:creator>
  <cp:lastModifiedBy>Administrator</cp:lastModifiedBy>
  <cp:revision>18</cp:revision>
  <dcterms:created xsi:type="dcterms:W3CDTF">2023-11-07T17:14:10Z</dcterms:created>
  <dcterms:modified xsi:type="dcterms:W3CDTF">2025-05-10T15:00:45Z</dcterms:modified>
</cp:coreProperties>
</file>