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34" r:id="rId2"/>
    <p:sldId id="433" r:id="rId3"/>
    <p:sldId id="386" r:id="rId4"/>
    <p:sldId id="389" r:id="rId5"/>
    <p:sldId id="425" r:id="rId6"/>
    <p:sldId id="428" r:id="rId7"/>
    <p:sldId id="429" r:id="rId8"/>
    <p:sldId id="431" r:id="rId9"/>
    <p:sldId id="430" r:id="rId10"/>
    <p:sldId id="432" r:id="rId1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6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A5BC6-8935-4EDA-9C34-8B9A95246BB0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3057C-6804-4F00-ACE5-3AEEBB2CA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1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3057C-6804-4F00-ACE5-3AEEBB2CA2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4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/>
          <p:nvPr/>
        </p:nvSpPr>
        <p:spPr>
          <a:xfrm>
            <a:off x="2057400" y="4352107"/>
            <a:ext cx="58674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WordArt 6" descr="White marble"/>
          <p:cNvSpPr>
            <a:spLocks noTextEdit="1"/>
          </p:cNvSpPr>
          <p:nvPr/>
        </p:nvSpPr>
        <p:spPr>
          <a:xfrm>
            <a:off x="2438400" y="2300331"/>
            <a:ext cx="4648200" cy="13715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3381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KHÁM PHÁ KHOA HỌC</a:t>
            </a:r>
          </a:p>
        </p:txBody>
      </p:sp>
      <p:sp>
        <p:nvSpPr>
          <p:cNvPr id="2053" name="Rectangle 7"/>
          <p:cNvSpPr/>
          <p:nvPr/>
        </p:nvSpPr>
        <p:spPr>
          <a:xfrm>
            <a:off x="1728355" y="3671930"/>
            <a:ext cx="70104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vi-VN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 Khám phá con cua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600" y="181394"/>
            <a:ext cx="7772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15A16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15A16"/>
                </a:solidFill>
                <a:latin typeface="Times New Roman"/>
                <a:cs typeface="Times New Roman"/>
              </a:rPr>
              <a:t>UBND QUẬN LONG BIÊN</a:t>
            </a:r>
          </a:p>
          <a:p>
            <a:pPr algn="ctr"/>
            <a:r>
              <a:rPr lang="en-US" sz="28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15A16"/>
                </a:solidFill>
                <a:latin typeface="Times New Roman"/>
                <a:cs typeface="Times New Roman"/>
              </a:rPr>
              <a:t>TRƯỜNG MẦM NON NGUYỆT QUẾ</a:t>
            </a:r>
          </a:p>
          <a:p>
            <a:pPr algn="ctr"/>
            <a:endParaRPr lang="en-US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C15A16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25" y="1242496"/>
            <a:ext cx="1123950" cy="1057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667000"/>
            <a:ext cx="4866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DẪN DẮT VÀO BÀI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12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1198478666_mudcrabscylla_serrata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-6350"/>
            <a:ext cx="9109075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25750" y="5632450"/>
            <a:ext cx="34290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cua</a:t>
            </a:r>
            <a:endParaRPr sz="6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1198478666_mudcrabscylla_serrata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66800"/>
            <a:ext cx="7848600" cy="456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ular Callout 1"/>
          <p:cNvSpPr/>
          <p:nvPr/>
        </p:nvSpPr>
        <p:spPr>
          <a:xfrm>
            <a:off x="4495800" y="228600"/>
            <a:ext cx="1066800" cy="685800"/>
          </a:xfrm>
          <a:prstGeom prst="wedgeRoundRectCallout">
            <a:avLst>
              <a:gd name="adj1" fmla="val -84469"/>
              <a:gd name="adj2" fmla="val 2705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57200" y="255588"/>
            <a:ext cx="2590800" cy="685800"/>
          </a:xfrm>
          <a:prstGeom prst="wedgeRoundRectCallout">
            <a:avLst>
              <a:gd name="adj1" fmla="val 34722"/>
              <a:gd name="adj2" fmla="val 1877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Càng cua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352483" y="5632133"/>
            <a:ext cx="1676400" cy="1066800"/>
          </a:xfrm>
          <a:prstGeom prst="wedgeRoundRectCallout">
            <a:avLst>
              <a:gd name="adj1" fmla="val 33713"/>
              <a:gd name="adj2" fmla="val -2504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 cua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781800" y="5632450"/>
            <a:ext cx="1676400" cy="762000"/>
          </a:xfrm>
          <a:prstGeom prst="wedgeRoundRectCallout">
            <a:avLst>
              <a:gd name="adj1" fmla="val -23312"/>
              <a:gd name="adj2" fmla="val -2138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bldLvl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ua đồ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4600575" cy="4526280"/>
          </a:xfrm>
          <a:prstGeom prst="rect">
            <a:avLst/>
          </a:prstGeom>
        </p:spPr>
      </p:pic>
      <p:pic>
        <p:nvPicPr>
          <p:cNvPr id="5" name="Picture 4" descr="cua-alask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110" y="1531620"/>
            <a:ext cx="4973955" cy="5326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a rang muó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90" y="328930"/>
            <a:ext cx="8924925" cy="6405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a sốt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60" y="373380"/>
            <a:ext cx="8862695" cy="635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cháo cuaa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27075"/>
            <a:ext cx="9143365" cy="5951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Cua kẹp</a:t>
            </a:r>
          </a:p>
        </p:txBody>
      </p:sp>
      <p:pic>
        <p:nvPicPr>
          <p:cNvPr id="4" name="Content Placeholder 3" descr="hình đẹp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640" y="1828800"/>
            <a:ext cx="9062720" cy="4991735"/>
          </a:xfrm>
          <a:prstGeom prst="rect">
            <a:avLst/>
          </a:prstGeom>
        </p:spPr>
      </p:pic>
      <p:pic>
        <p:nvPicPr>
          <p:cNvPr id="5" name="DoraemonNoUta-SatokoYamano-17970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59250" y="3016250"/>
            <a:ext cx="825500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10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47</Words>
  <Application>Microsoft Office PowerPoint</Application>
  <PresentationFormat>On-screen Show (4:3)</PresentationFormat>
  <Paragraphs>13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Cua kẹp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Động vật sống dưới nước</dc:title>
  <dc:creator>pTp</dc:creator>
  <dc:description>Thực hiện: Hoàng Minh Huệ</dc:description>
  <cp:lastModifiedBy>Administrator</cp:lastModifiedBy>
  <cp:revision>55</cp:revision>
  <dcterms:created xsi:type="dcterms:W3CDTF">2024-12-30T09:38:02Z</dcterms:created>
  <dcterms:modified xsi:type="dcterms:W3CDTF">2025-05-11T06:09:01Z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1033-4.3.0.7581</vt:lpwstr>
  </property>
</Properties>
</file>