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9" r:id="rId5"/>
    <p:sldId id="258" r:id="rId6"/>
    <p:sldId id="260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C52-5CD9-455C-8851-6D70B446D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CEF06-D927-4894-AD0F-8277B6E8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A5747-14D2-4608-8F29-6566F1BE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59BD7-4706-47B6-A3B6-90C658D4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93614-D3D3-4145-BFD2-9384C749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962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5D188-C500-4A4F-BEBA-AE27332A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CE258-1A1C-49C2-9B69-69FE3A11C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880B-22AC-48E6-A2BA-E30C038A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36871-28D8-4297-9820-2912F85E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E933-9748-4302-84D9-4F2F7706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65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10AA2-C9C1-41F9-A913-E3E0C3C85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93EE0-AAA2-4D58-8CAA-2B64685FD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4D009-4052-40DB-B3C4-CCE5B4B7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A40B-697B-4C06-97CA-9FA54CC8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BEA9B-B408-49EE-B817-AA1DBA9F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9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7AB2-46D5-41E0-B4DC-F16FF5A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EB5CE-96B1-49EC-823C-C9161A02C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BCF6E-74D7-4C23-B6EF-19DAD099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228C-CF0B-45B3-B6D6-2EB80D54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746B1-5009-4EEA-B748-58510E4B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503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A24E-5FCF-410C-A386-817618EC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719FC-2E67-4AFD-B711-DD79E5575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88E4-F20C-4C88-8D28-BF56BFF6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9CB1-DA5B-4339-895F-D776944A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1DF52-E3F3-422F-9ACC-46BFE7C4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33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DA57-1938-46B2-B7D3-0C8F54C8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647A5-E410-436A-ADC4-AC27835F1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A787E-1B00-4C9B-B003-564EFAB30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2A07-558B-4686-AB58-2C726FF9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ED764-705E-470A-8A43-58FA5DF0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169E4-45A6-4100-9CB3-838FB42E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9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C1E2-78C4-4978-B78A-B1C53F72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4D126-FCAA-4C6E-9522-453D0319E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33317-324C-4E73-BB0F-5CD7E0B9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A9D06-0448-487D-96BA-6250FFAFA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7081E-F9B6-47B5-AA7A-5EC85DD68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23154-5AFC-4976-81A3-340F1D9B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16872-23CA-4720-97C9-D4561537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0B27E-6341-4C46-BB36-592998D3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6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C881-D4BD-4C59-A898-C7DC8E3A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A5018-CC2D-41E0-842B-A1D57858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D6BB-E683-4013-99C7-F64AA4B4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2916E-5064-4240-8261-CAD4A412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1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03563-1101-4BE1-A4D5-D0253B30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DBD57-C35E-4546-893A-B487866D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BA7B4-41C9-492D-87B1-7A9D00A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37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E41E-5835-41DC-B599-6396D970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9E82-7D13-43A5-A2CF-31B64C5E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27223-5131-43D6-8005-67023E173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4313-DB27-46C5-9333-40BE62ED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B0FE5-498F-4817-8ED8-DAF2E64D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3C08A-3C3C-4250-AB0E-EBFEB8FD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07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0C5B-3A8A-421A-B085-F508E511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490F4-42B0-4C5D-8AD6-9FBB4A7C4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44904-6904-4096-83AD-5187E2C86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EA633-37E7-492C-86FA-3708DFDA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80B5A-8EAA-4BF5-B8A5-3B840D66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26910-46F5-4629-A85E-AC361D03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408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D9EED-33C1-40A6-A9FD-D9A01F90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A99FD-38A0-47E8-8116-0C9DA4FAB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C1BD9-5868-49F1-858D-383373E2E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F8FDE-09C8-4BBF-86E2-2D4296CF75FA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A7AB-BA10-4F14-855A-73AC24019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9A3C-87AA-48E5-AD9B-D51D1A923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23BE5-8CB7-4D65-A2DA-CFD40A9908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099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424F-A1B4-493F-BA38-7C2CABC1B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9D4FA-8085-49EC-A163-3B3564CEC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CF44-38F9-4AA7-9B47-0B8C28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"/>
            <a:ext cx="12192000" cy="6856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F170C-E3F6-44AF-B73D-A8D8D0C9AC15}"/>
              </a:ext>
            </a:extLst>
          </p:cNvPr>
          <p:cNvSpPr txBox="1"/>
          <p:nvPr/>
        </p:nvSpPr>
        <p:spPr>
          <a:xfrm>
            <a:off x="2143124" y="1231900"/>
            <a:ext cx="80454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ỦY  BANNHÂN DÂN QUẬN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LONG BIÊN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ỜNG MẦM NON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NGUYỆT QUẾ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LĨNH VỰC PHÁT TRIỂN THẨM MĨ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ớc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Ng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Thuỷ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vi-VN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66" y="2001838"/>
            <a:ext cx="1418772" cy="13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22CE-F33D-4579-C598-92A20696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675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MỤC ĐÍCH- YÊU CẦU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AC545F-6419-955B-C42B-B0E892AE4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126849"/>
              </p:ext>
            </p:extLst>
          </p:nvPr>
        </p:nvGraphicFramePr>
        <p:xfrm>
          <a:off x="1008728" y="1061884"/>
          <a:ext cx="10174543" cy="55473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174543">
                  <a:extLst>
                    <a:ext uri="{9D8B030D-6E8A-4147-A177-3AD203B41FA5}">
                      <a16:colId xmlns:a16="http://schemas.microsoft.com/office/drawing/2014/main" val="3127793464"/>
                    </a:ext>
                  </a:extLst>
                </a:gridCol>
              </a:tblGrid>
              <a:tr h="67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Thái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181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1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4903" y="2168434"/>
            <a:ext cx="5130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HÁT VÀ VẬN ĐỘNG THEO LỜI BÀI HÁT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VÀNG BƠI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A019D-C3B1-4A88-89C9-C0AEB6D3B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22">
            <a:hlinkClick r:id="" action="ppaction://media"/>
            <a:extLst>
              <a:ext uri="{FF2B5EF4-FFF2-40B4-BE49-F238E27FC236}">
                <a16:creationId xmlns:a16="http://schemas.microsoft.com/office/drawing/2014/main" id="{61961665-01D7-80AC-91D4-D4499EB90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" y="685800"/>
            <a:ext cx="107061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A019D-C3B1-4A88-89C9-C0AEB6D3B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9515F-EA6C-4D93-9DC0-6449E1E91DA3}"/>
              </a:ext>
            </a:extLst>
          </p:cNvPr>
          <p:cNvSpPr txBox="1"/>
          <p:nvPr/>
        </p:nvSpPr>
        <p:spPr>
          <a:xfrm>
            <a:off x="2698954" y="1439579"/>
            <a:ext cx="651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TRẺ  THỰC HIỆN</a:t>
            </a:r>
            <a:endParaRPr lang="vi-VN" sz="3600" b="1" dirty="0">
              <a:latin typeface="Times New Roman" panose="02020603050405020304" pitchFamily="18" charset="0"/>
            </a:endParaRPr>
          </a:p>
        </p:txBody>
      </p:sp>
      <p:pic>
        <p:nvPicPr>
          <p:cNvPr id="8" name="Nhạc-Không-Lời-Nhẹ-Nhàng_-Sâu-Lắng-Dâng-Trào-Cảm-Xúc-Nhạc-Không-Lời-Piano-_1_-_online-video-cutter">
            <a:hlinkClick r:id="" action="ppaction://media"/>
            <a:extLst>
              <a:ext uri="{FF2B5EF4-FFF2-40B4-BE49-F238E27FC236}">
                <a16:creationId xmlns:a16="http://schemas.microsoft.com/office/drawing/2014/main" id="{F6D36138-955F-4F70-9333-F6DF1436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0241" y="533104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B8618-4CD1-5469-F076-F8AD16E04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t="4602" r="13538" b="5583"/>
          <a:stretch/>
        </p:blipFill>
        <p:spPr>
          <a:xfrm rot="16200000">
            <a:off x="3378407" y="843116"/>
            <a:ext cx="4557716" cy="76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5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A019D-C3B1-4A88-89C9-C0AEB6D3B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A3B12C-9F06-A7E9-3B76-743EB3DC5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264" y="2580967"/>
            <a:ext cx="9144000" cy="1622169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175</Words>
  <Application>Microsoft Office PowerPoint</Application>
  <PresentationFormat>Widescreen</PresentationFormat>
  <Paragraphs>31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SimSun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Cảm ơn quý vị đại biểu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20</cp:revision>
  <dcterms:created xsi:type="dcterms:W3CDTF">2023-10-15T07:18:21Z</dcterms:created>
  <dcterms:modified xsi:type="dcterms:W3CDTF">2025-05-11T07:18:03Z</dcterms:modified>
</cp:coreProperties>
</file>