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5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9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7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1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9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28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1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4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EB7B-DE19-487E-B7E6-2580EA05454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C17D-659A-4C4F-9319-B3BC6B2B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1898" y="159626"/>
            <a:ext cx="9144000" cy="16557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03" y="1465809"/>
            <a:ext cx="1420042" cy="1336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1166" y="3993767"/>
            <a:ext cx="8098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PHÂN BIỆT BẠN TRAI- BẠN G</a:t>
            </a:r>
            <a:r>
              <a:rPr lang="en-US" sz="2400" b="1" dirty="0" smtClean="0">
                <a:solidFill>
                  <a:srgbClr val="C00000"/>
                </a:solidFill>
              </a:rPr>
              <a:t>ÁI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GIÁO VIÊN: NGUYỄN THỊ THUỶ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0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1752601" y="2057400"/>
            <a:ext cx="9290537" cy="280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upBe-V.A-2624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5013" y="438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3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45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2299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8" descr="1386894fml2ev11z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8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3820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4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6350"/>
            <a:ext cx="11690985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8352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22296_672973332871073_1755049751_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23495"/>
            <a:ext cx="1155827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8558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695" y="55245"/>
            <a:ext cx="6008370" cy="6800850"/>
          </a:xfrm>
          <a:prstGeom prst="rect">
            <a:avLst/>
          </a:prstGeom>
        </p:spPr>
      </p:pic>
      <p:pic>
        <p:nvPicPr>
          <p:cNvPr id="6" name="Content Placeholder 5" descr="14522296_672973332871073_1755049751_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5070" y="54610"/>
            <a:ext cx="5875655" cy="6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85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265" y="1691005"/>
            <a:ext cx="1171892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zh-CN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zh-C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61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</Words>
  <Application>Microsoft Office PowerPoint</Application>
  <PresentationFormat>Widescreen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Dang Le Phan Danh</dc:creator>
  <cp:lastModifiedBy>Administrator</cp:lastModifiedBy>
  <cp:revision>4</cp:revision>
  <dcterms:created xsi:type="dcterms:W3CDTF">2019-10-29T22:39:24Z</dcterms:created>
  <dcterms:modified xsi:type="dcterms:W3CDTF">2025-05-10T14:27:59Z</dcterms:modified>
</cp:coreProperties>
</file>