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5" r:id="rId4"/>
    <p:sldId id="274" r:id="rId5"/>
    <p:sldId id="270" r:id="rId6"/>
    <p:sldId id="269" r:id="rId7"/>
    <p:sldId id="259" r:id="rId8"/>
    <p:sldId id="260" r:id="rId9"/>
    <p:sldId id="262" r:id="rId10"/>
    <p:sldId id="277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05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40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62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60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27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04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27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8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26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505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10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D59C-787E-40D3-BEB0-563F4DC325C7}" type="datetimeFigureOut">
              <a:rPr lang="vi-VN" smtClean="0"/>
              <a:t>10/05/2025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66E28-46FC-47AF-8E0D-4F3DF106C9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30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7252" y="3682683"/>
            <a:ext cx="9144000" cy="2387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80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80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8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7700" y="3562218"/>
            <a:ext cx="8924392" cy="250806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59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>
              <a:defRPr/>
            </a:pPr>
            <a:endParaRPr lang="en-US" sz="59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5900" i="1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900" i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i="1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900" i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900" i="1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900" i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i="1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900" i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i="1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900" i="1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900" i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i="1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5900" i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5900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defRPr/>
            </a:pPr>
            <a:r>
              <a:rPr lang="en-US" sz="3900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900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900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900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900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900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vi-VN" sz="3900" dirty="0">
              <a:ln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800" dirty="0"/>
          </a:p>
        </p:txBody>
      </p:sp>
      <p:sp>
        <p:nvSpPr>
          <p:cNvPr id="5" name="Rectangle 4"/>
          <p:cNvSpPr/>
          <p:nvPr/>
        </p:nvSpPr>
        <p:spPr>
          <a:xfrm>
            <a:off x="2292626" y="390269"/>
            <a:ext cx="7633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vi-VN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19" y="1344376"/>
            <a:ext cx="1433104" cy="13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" y="119269"/>
            <a:ext cx="11996102" cy="6626087"/>
          </a:xfrm>
        </p:spPr>
      </p:pic>
    </p:spTree>
    <p:extLst>
      <p:ext uri="{BB962C8B-B14F-4D97-AF65-F5344CB8AC3E}">
        <p14:creationId xmlns:p14="http://schemas.microsoft.com/office/powerpoint/2010/main" val="8330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32173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4" y="0"/>
            <a:ext cx="6559825" cy="6858000"/>
          </a:xfrm>
        </p:spPr>
      </p:pic>
    </p:spTree>
    <p:extLst>
      <p:ext uri="{BB962C8B-B14F-4D97-AF65-F5344CB8AC3E}">
        <p14:creationId xmlns:p14="http://schemas.microsoft.com/office/powerpoint/2010/main" val="211717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5640" y="1268761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5878" y="2433194"/>
            <a:ext cx="758024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vi-VN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5878" y="2133600"/>
            <a:ext cx="8229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</a:t>
            </a:r>
            <a:r>
              <a:rPr lang="vi-VN" sz="66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</a:t>
            </a:r>
            <a:endParaRPr lang="vi-VN" sz="6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5640" y="1268761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5878" y="2433194"/>
            <a:ext cx="758024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 ĐỘNG TRÒ CHUYỆN</a:t>
            </a:r>
            <a:endParaRPr lang="vi-VN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6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Xanh mướt vườn rau trên đá ở đảo tiền tiê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4007" y="365125"/>
            <a:ext cx="8097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cap="all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4800" b="1" cap="all" dirty="0">
                <a:ln w="0"/>
                <a:solidFill>
                  <a:schemeClr val="bg1">
                    <a:lumMod val="9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CHĂM RAU</a:t>
            </a:r>
            <a:endParaRPr lang="vi-VN" sz="4800" b="1" cap="all" dirty="0">
              <a:ln w="0"/>
              <a:solidFill>
                <a:schemeClr val="bg1">
                  <a:lumMod val="9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ạc nền đọc thơ mầm non - Bài thơ TẾT ĐANG VÀO NHÀ - Mầm non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328" y="5796213"/>
            <a:ext cx="1884672" cy="10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" y="119269"/>
            <a:ext cx="11996102" cy="6626087"/>
          </a:xfrm>
        </p:spPr>
      </p:pic>
    </p:spTree>
    <p:extLst>
      <p:ext uri="{BB962C8B-B14F-4D97-AF65-F5344CB8AC3E}">
        <p14:creationId xmlns:p14="http://schemas.microsoft.com/office/powerpoint/2010/main" val="256146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145774"/>
            <a:ext cx="11953460" cy="6712226"/>
          </a:xfrm>
        </p:spPr>
      </p:pic>
    </p:spTree>
    <p:extLst>
      <p:ext uri="{BB962C8B-B14F-4D97-AF65-F5344CB8AC3E}">
        <p14:creationId xmlns:p14="http://schemas.microsoft.com/office/powerpoint/2010/main" val="7318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" y="119269"/>
            <a:ext cx="11996102" cy="6626087"/>
          </a:xfrm>
        </p:spPr>
      </p:pic>
    </p:spTree>
    <p:extLst>
      <p:ext uri="{BB962C8B-B14F-4D97-AF65-F5344CB8AC3E}">
        <p14:creationId xmlns:p14="http://schemas.microsoft.com/office/powerpoint/2010/main" val="329014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24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92766"/>
            <a:ext cx="11926956" cy="6612834"/>
          </a:xfrm>
        </p:spPr>
      </p:pic>
    </p:spTree>
    <p:extLst>
      <p:ext uri="{BB962C8B-B14F-4D97-AF65-F5344CB8AC3E}">
        <p14:creationId xmlns:p14="http://schemas.microsoft.com/office/powerpoint/2010/main" val="25759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9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2" y="48376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0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5885" y="-922338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20669" y="-1034407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2515" y="-896245"/>
            <a:ext cx="774358" cy="275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3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8" y="2529031"/>
            <a:ext cx="750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409" y="103165"/>
            <a:ext cx="987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nhom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409" y="3062174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6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891">
            <a:off x="10342930" y="551782"/>
            <a:ext cx="857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411875" y="2038349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1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5647470" y="16559"/>
            <a:ext cx="914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3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906944" y="133531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4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586338" y="659845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9" name="WordArt 27"/>
          <p:cNvSpPr>
            <a:spLocks noChangeArrowheads="1" noChangeShapeType="1" noTextEdit="1"/>
          </p:cNvSpPr>
          <p:nvPr/>
        </p:nvSpPr>
        <p:spPr bwMode="auto">
          <a:xfrm>
            <a:off x="2133002" y="1616765"/>
            <a:ext cx="7500747" cy="1721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</a:t>
            </a:r>
            <a:r>
              <a:rPr lang="vi-VN" sz="14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vi-VN" sz="3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3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0913060" y="2425772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023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45</Words>
  <Application>Microsoft Office PowerPoint</Application>
  <PresentationFormat>Widescreen</PresentationFormat>
  <Paragraphs>11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</dc:title>
  <dc:creator>Admin</dc:creator>
  <cp:lastModifiedBy>Administrator</cp:lastModifiedBy>
  <cp:revision>19</cp:revision>
  <dcterms:created xsi:type="dcterms:W3CDTF">2017-03-14T14:33:09Z</dcterms:created>
  <dcterms:modified xsi:type="dcterms:W3CDTF">2025-05-10T14:20:13Z</dcterms:modified>
</cp:coreProperties>
</file>