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NGUYỆT QUẾ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* 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144</Words>
  <Application>Microsoft Office PowerPoint</Application>
  <PresentationFormat>On-screen Show (4:3)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2020-04-02T08:29:12Z</dcterms:created>
  <dcterms:modified xsi:type="dcterms:W3CDTF">2025-07-17T15:34:29Z</dcterms:modified>
</cp:coreProperties>
</file>