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FFF"/>
    <a:srgbClr val="C9FFE1"/>
    <a:srgbClr val="EAF1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5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68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9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8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4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945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2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24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BAA74-8154-4D4C-A355-501E6B9F2A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C609-C0DF-445A-99B4-4AA603DFF41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5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1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7772400" cy="823682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UBND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Quận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Long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Biên</a:t>
            </a:r>
            <a:b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</a:b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Trường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mầm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non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Nguyệt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Quế</a:t>
            </a:r>
            <a:endParaRPr lang="en-US" sz="20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4600"/>
            <a:ext cx="6400800" cy="1525456"/>
          </a:xfrm>
        </p:spPr>
        <p:txBody>
          <a:bodyPr>
            <a:no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Chủ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đề</a:t>
            </a:r>
            <a:r>
              <a:rPr lang="en-US" sz="2800" dirty="0">
                <a:solidFill>
                  <a:srgbClr val="7030A0"/>
                </a:solidFill>
              </a:rPr>
              <a:t>: </a:t>
            </a:r>
            <a:r>
              <a:rPr lang="en-US" sz="2800" dirty="0" err="1">
                <a:solidFill>
                  <a:srgbClr val="7030A0"/>
                </a:solidFill>
              </a:rPr>
              <a:t>Hiện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tượng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tự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nhiên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Đề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tài</a:t>
            </a:r>
            <a:r>
              <a:rPr lang="en-US" sz="2800" dirty="0">
                <a:solidFill>
                  <a:srgbClr val="7030A0"/>
                </a:solidFill>
              </a:rPr>
              <a:t>: </a:t>
            </a:r>
            <a:r>
              <a:rPr lang="en-US" sz="2800" dirty="0" err="1">
                <a:solidFill>
                  <a:srgbClr val="7030A0"/>
                </a:solidFill>
              </a:rPr>
              <a:t>Bé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bảo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vệ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môi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trường</a:t>
            </a:r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Giáo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viên</a:t>
            </a:r>
            <a:r>
              <a:rPr lang="en-US" sz="2800" dirty="0">
                <a:solidFill>
                  <a:srgbClr val="7030A0"/>
                </a:solidFill>
              </a:rPr>
              <a:t>: </a:t>
            </a:r>
            <a:r>
              <a:rPr lang="en-US" sz="2800" dirty="0" err="1">
                <a:solidFill>
                  <a:srgbClr val="7030A0"/>
                </a:solidFill>
              </a:rPr>
              <a:t>Nguyễn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Thị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>
                <a:solidFill>
                  <a:srgbClr val="7030A0"/>
                </a:solidFill>
              </a:rPr>
              <a:t>Tâm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3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3581400" cy="86836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n-lt"/>
              </a:rPr>
              <a:t>Bỏ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đúng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nơi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quy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định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011" y="1143000"/>
            <a:ext cx="3886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1" y="4038600"/>
            <a:ext cx="3923211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381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Trồng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nhiều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cây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xanh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143000"/>
            <a:ext cx="4419600" cy="281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4038600"/>
            <a:ext cx="4419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/>
              <a:t>  </a:t>
            </a:r>
            <a:r>
              <a:rPr lang="en-US" sz="7200" dirty="0" err="1">
                <a:solidFill>
                  <a:srgbClr val="7030A0"/>
                </a:solidFill>
              </a:rPr>
              <a:t>Cùng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nhau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làm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cho</a:t>
            </a:r>
            <a:r>
              <a:rPr lang="en-US" sz="7200" dirty="0">
                <a:solidFill>
                  <a:srgbClr val="7030A0"/>
                </a:solidFill>
              </a:rPr>
              <a:t>     </a:t>
            </a:r>
            <a:r>
              <a:rPr lang="en-US" sz="7200" dirty="0" err="1">
                <a:solidFill>
                  <a:srgbClr val="7030A0"/>
                </a:solidFill>
              </a:rPr>
              <a:t>môi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trường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xanh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sạch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đẹp</a:t>
            </a:r>
            <a:r>
              <a:rPr lang="en-US" sz="7200" dirty="0">
                <a:solidFill>
                  <a:srgbClr val="7030A0"/>
                </a:solidFill>
              </a:rPr>
              <a:t> </a:t>
            </a:r>
            <a:r>
              <a:rPr lang="en-US" sz="7200" dirty="0" err="1">
                <a:solidFill>
                  <a:srgbClr val="7030A0"/>
                </a:solidFill>
              </a:rPr>
              <a:t>nhé</a:t>
            </a:r>
            <a:r>
              <a:rPr lang="en-US" sz="7200" dirty="0">
                <a:solidFill>
                  <a:srgbClr val="7030A0"/>
                </a:solidFill>
              </a:rPr>
              <a:t>!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86" y="-27459"/>
            <a:ext cx="1024217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2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981200"/>
          </a:xfrm>
        </p:spPr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Bé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làm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gì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để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bảo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vệ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trường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1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xung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quanh</a:t>
            </a:r>
            <a:r>
              <a:rPr lang="en-US" sz="36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n-lt"/>
              </a:rPr>
              <a:t>bé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1" y="1417638"/>
            <a:ext cx="4000499" cy="2468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777" y="1449556"/>
            <a:ext cx="3657600" cy="2468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055" y="4115948"/>
            <a:ext cx="3959648" cy="22130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9571" y="39819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Cây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cỏ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961999"/>
            <a:ext cx="2252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Nhà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cửa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1" y="4094177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Đường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Phố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036" y="5546774"/>
            <a:ext cx="2552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Núi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sông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+mn-lt"/>
              </a:rPr>
              <a:t>Thế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nào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là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33528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361509" cy="2009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2895468"/>
            <a:ext cx="2664183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3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1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-18411"/>
            <a:ext cx="3968840" cy="3615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89878"/>
            <a:ext cx="5181600" cy="2738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072" y="-18410"/>
            <a:ext cx="4340728" cy="36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br>
              <a:rPr lang="en-US" sz="7200" dirty="0"/>
            </a:br>
            <a:r>
              <a:rPr lang="en-US" sz="7200" dirty="0" err="1">
                <a:solidFill>
                  <a:srgbClr val="FF0000"/>
                </a:solidFill>
                <a:latin typeface="+mn-lt"/>
              </a:rPr>
              <a:t>Vì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sao</a:t>
            </a:r>
            <a:br>
              <a:rPr lang="en-US" sz="7200" dirty="0">
                <a:solidFill>
                  <a:srgbClr val="FF0000"/>
                </a:solidFill>
                <a:latin typeface="+mn-lt"/>
              </a:rPr>
            </a:b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môi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trường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bị</a:t>
            </a:r>
            <a:r>
              <a:rPr lang="en-US" sz="7200" dirty="0">
                <a:solidFill>
                  <a:srgbClr val="FF0000"/>
                </a:solidFill>
                <a:latin typeface="+mn-lt"/>
              </a:rPr>
              <a:t> ô </a:t>
            </a:r>
            <a:r>
              <a:rPr lang="en-US" sz="7200" dirty="0" err="1">
                <a:solidFill>
                  <a:srgbClr val="FF0000"/>
                </a:solidFill>
                <a:latin typeface="+mn-lt"/>
              </a:rPr>
              <a:t>nhiễm</a:t>
            </a:r>
            <a:endParaRPr lang="en-US" sz="7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807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+mn-lt"/>
              </a:rPr>
              <a:t>Xả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rác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bừa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bãi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4041998" cy="2822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05455"/>
            <a:ext cx="4041998" cy="2286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1600" y="57316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Nước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hoạt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443" y="1600200"/>
            <a:ext cx="4115157" cy="25178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443" y="4461947"/>
            <a:ext cx="4143460" cy="23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4814" y="1796396"/>
            <a:ext cx="9144001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106</Words>
  <Application>Microsoft Office PowerPoint</Application>
  <PresentationFormat>On-screen Show (4:3)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1_Office Theme</vt:lpstr>
      <vt:lpstr>UBND Quận Long Biên Trường mầm non Nguyệt Quế</vt:lpstr>
      <vt:lpstr>Bé làm gì để bảo vệ môi trường</vt:lpstr>
      <vt:lpstr>Môi trường là những gì xung quanh bé</vt:lpstr>
      <vt:lpstr>Thế nào là môi trường bị ô nhiễm</vt:lpstr>
      <vt:lpstr>PowerPoint Presentation</vt:lpstr>
      <vt:lpstr>PowerPoint Presentation</vt:lpstr>
      <vt:lpstr>    Vì sao  môi trường bị ô nhiễm</vt:lpstr>
      <vt:lpstr>Xả rác bừa bãi</vt:lpstr>
      <vt:lpstr>PowerPoint Presentation</vt:lpstr>
      <vt:lpstr>Bỏ rác đúng nơi quy định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Đề tài: Bé Vui tết Trung Thu Độ tuổi: 24-36 tháng. Giáo viên: Nghiêm Thị Thanh Hoa Đơn vị: Trường Mầm non Vân Hà.</dc:title>
  <dc:creator>Admin</dc:creator>
  <cp:lastModifiedBy>ADMIN</cp:lastModifiedBy>
  <cp:revision>31</cp:revision>
  <dcterms:created xsi:type="dcterms:W3CDTF">2020-09-28T09:05:55Z</dcterms:created>
  <dcterms:modified xsi:type="dcterms:W3CDTF">2025-07-17T15:36:03Z</dcterms:modified>
</cp:coreProperties>
</file>