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5" r:id="rId13"/>
    <p:sldId id="268" r:id="rId14"/>
    <p:sldId id="270" r:id="rId15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7D4825-7C6A-432E-B35E-E9E569CDBB22}" v="115" dt="2022-05-28T15:46:34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7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4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39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796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78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82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354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656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529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901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42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5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31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66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64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4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44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44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616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78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362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15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41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326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884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862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97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73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0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99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4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3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C446E-E6F0-47E7-A63E-40C708D9336B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5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29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86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ình ảnh 7">
            <a:extLst>
              <a:ext uri="{FF2B5EF4-FFF2-40B4-BE49-F238E27FC236}">
                <a16:creationId xmlns:a16="http://schemas.microsoft.com/office/drawing/2014/main" id="{38666631-F110-F435-2360-50CD63F80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0030" y="2074214"/>
            <a:ext cx="1466850" cy="1152525"/>
          </a:xfrm>
        </p:spPr>
      </p:pic>
      <p:pic>
        <p:nvPicPr>
          <p:cNvPr id="4" name="Picture 2" descr="Kết quả hình ảnh cho Hình nền đẹp khu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72938" y="1753052"/>
            <a:ext cx="8725988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Lĩnh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vực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phát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triển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ngôn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ngữ</a:t>
            </a:r>
            <a:endParaRPr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Chiếc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Times New Roman"/>
                <a:cs typeface="Times New Roman"/>
              </a:rPr>
              <a:t>áo</a:t>
            </a:r>
            <a:r>
              <a:rPr lang="en-US" sz="4000" b="1" noProof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Times New Roman"/>
                <a:cs typeface="Times New Roman"/>
              </a:rPr>
              <a:t>mới</a:t>
            </a:r>
            <a:endParaRPr lang="en-US" sz="4000" b="1" noProof="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Giáo</a:t>
            </a:r>
            <a:r>
              <a:rPr lang="en-US" sz="40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lang="en-US" sz="40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viên</a:t>
            </a:r>
            <a:r>
              <a:rPr lang="en-US" sz="4000" b="1" i="0" u="none" strike="noStrike" kern="1200" cap="none" spc="0" normalizeH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: Nguyễn Thị Tâm</a:t>
            </a:r>
            <a:endParaRPr lang="en-US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Lứa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tuổi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: 24 – 36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tháng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CF9AC0-6259-4818-90FB-D31D3A75132A}"/>
              </a:ext>
            </a:extLst>
          </p:cNvPr>
          <p:cNvSpPr txBox="1"/>
          <p:nvPr/>
        </p:nvSpPr>
        <p:spPr>
          <a:xfrm>
            <a:off x="1427315" y="692139"/>
            <a:ext cx="855227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vi-VN" sz="2800" dirty="0">
                <a:latin typeface="Arial"/>
                <a:cs typeface="Arial"/>
              </a:rPr>
              <a:t>       </a:t>
            </a:r>
            <a:r>
              <a:rPr lang="vi-VN" sz="2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/>
                <a:cs typeface="Arial"/>
              </a:rPr>
              <a:t>PHÒNG GD&amp;ĐT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QUẬN LONG BIÊN</a:t>
            </a:r>
            <a:endParaRPr lang="vi-VN" sz="28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vi-VN" sz="2800" b="1">
                <a:solidFill>
                  <a:srgbClr val="FF0000"/>
                </a:solidFill>
                <a:latin typeface="Arial"/>
                <a:cs typeface="Arial"/>
              </a:rPr>
              <a:t>  </a:t>
            </a:r>
            <a:r>
              <a:rPr lang="en-US" sz="2800" b="1">
                <a:solidFill>
                  <a:srgbClr val="FF0000"/>
                </a:solidFill>
                <a:latin typeface="Arial"/>
                <a:cs typeface="Arial"/>
              </a:rPr>
              <a:t>       </a:t>
            </a:r>
            <a:r>
              <a:rPr lang="vi-VN" sz="2800" b="1">
                <a:solidFill>
                  <a:srgbClr val="FF0000"/>
                </a:solidFill>
                <a:latin typeface="Arial"/>
                <a:cs typeface="Arial"/>
              </a:rPr>
              <a:t>TRƯỜNG </a:t>
            </a:r>
            <a:r>
              <a:rPr lang="vi-VN" sz="2800" b="1" dirty="0">
                <a:solidFill>
                  <a:srgbClr val="FF0000"/>
                </a:solidFill>
                <a:latin typeface="Arial"/>
                <a:cs typeface="Arial"/>
              </a:rPr>
              <a:t>MẦM </a:t>
            </a:r>
            <a:r>
              <a:rPr lang="vi-VN" sz="2800" b="1">
                <a:solidFill>
                  <a:srgbClr val="FF0000"/>
                </a:solidFill>
                <a:latin typeface="Arial"/>
                <a:cs typeface="Arial"/>
              </a:rPr>
              <a:t>NON </a:t>
            </a:r>
            <a:r>
              <a:rPr lang="en-US" sz="2800" b="1">
                <a:solidFill>
                  <a:srgbClr val="FF0000"/>
                </a:solidFill>
                <a:latin typeface="Arial"/>
                <a:cs typeface="Arial"/>
              </a:rPr>
              <a:t>NGUYỆT QUẾ</a:t>
            </a:r>
            <a:endParaRPr lang="vi-VN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0194" y="5564777"/>
            <a:ext cx="399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2024 - 2025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37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0"/>
            <a:ext cx="12305211" cy="6975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3800" y="1612900"/>
            <a:ext cx="471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VOI CÓ MẶC VỪA ÁO CỦA BẠN MÈO KHÔNG? VÌ SAO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68" y="4464562"/>
            <a:ext cx="2617787" cy="2708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50" y="5722470"/>
            <a:ext cx="1560311" cy="964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00" y="4666931"/>
            <a:ext cx="3053941" cy="2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6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1867989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BÁC GẤU ĐÃ BẢO GÌ VỚI BẠN MÈO ? BẠN MÈO MẶC ÁO CÓ VỪA KHÔNG?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16" y="3642046"/>
            <a:ext cx="2617787" cy="2708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38" y="4996257"/>
            <a:ext cx="1560311" cy="964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55" y="3487858"/>
            <a:ext cx="1708150" cy="274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ector khung nền trẻ em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9"/>
            <a:ext cx="12192000" cy="67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43463" y="1920372"/>
            <a:ext cx="731520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TIẾT HỌC LỚP </a:t>
            </a: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NHÀ TRẺ </a:t>
            </a:r>
            <a:r>
              <a:rPr kumimoji="0" lang="vi-VN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D</a:t>
            </a: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1</a:t>
            </a:r>
            <a:endParaRPr kumimoji="0" lang="vi-VN" sz="2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vi-VN" sz="28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 </a:t>
            </a:r>
            <a:r>
              <a:rPr kumimoji="0" lang="vi-VN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ĐẾN ĐÂY LÀ KẾT THÚC</a:t>
            </a:r>
            <a:endParaRPr lang="vi-VN" sz="2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800" b="1" i="0" u="none" strike="noStrike" kern="1200" cap="none" spc="0" normalizeH="0" baseline="0" noProof="0" dirty="0">
              <a:ln w="11430"/>
              <a:solidFill>
                <a:srgbClr val="FF945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15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4594" y="744583"/>
            <a:ext cx="437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CHIẾC ÁO MỚI</a:t>
            </a:r>
          </a:p>
        </p:txBody>
      </p:sp>
    </p:spTree>
    <p:extLst>
      <p:ext uri="{BB962C8B-B14F-4D97-AF65-F5344CB8AC3E}">
        <p14:creationId xmlns:p14="http://schemas.microsoft.com/office/powerpoint/2010/main" val="17654954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1743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5830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1029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04221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1867989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 DẪN TRUYỆN</a:t>
            </a:r>
            <a:r>
              <a:rPr lang="en-US" sz="4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636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9509" y="613954"/>
            <a:ext cx="704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NGHE CÂU CHUYỆN GÌ ? TRONG CÂU CHUYỆN CÓ NHỮNG NHÂN VẬT NÀO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23" y="5058016"/>
            <a:ext cx="2178050" cy="2178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4225847"/>
            <a:ext cx="1708150" cy="27498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3" y="4626216"/>
            <a:ext cx="2436588" cy="2520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58" y="4495799"/>
            <a:ext cx="3053941" cy="2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1867989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MÈO ĐÃ BẢO BẠN NÀO MẶC THỬ ÁO? VÌ SAO BẠN KHÔNG MẶC ĐƯỢC?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12" y="4149577"/>
            <a:ext cx="2617787" cy="2708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23" y="4969116"/>
            <a:ext cx="2178050" cy="2178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43" y="5267061"/>
            <a:ext cx="1560311" cy="96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8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340751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146</Words>
  <Application>Microsoft Office PowerPoint</Application>
  <PresentationFormat>Widescreen</PresentationFormat>
  <Paragraphs>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nguyet que</cp:lastModifiedBy>
  <cp:revision>35</cp:revision>
  <dcterms:created xsi:type="dcterms:W3CDTF">2021-11-27T07:21:52Z</dcterms:created>
  <dcterms:modified xsi:type="dcterms:W3CDTF">2025-05-12T03:24:46Z</dcterms:modified>
</cp:coreProperties>
</file>