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sldIdLst>
    <p:sldId id="257" r:id="rId8"/>
    <p:sldId id="260" r:id="rId9"/>
    <p:sldId id="274" r:id="rId10"/>
    <p:sldId id="261" r:id="rId11"/>
    <p:sldId id="262" r:id="rId12"/>
    <p:sldId id="265" r:id="rId13"/>
    <p:sldId id="271" r:id="rId14"/>
    <p:sldId id="273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2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0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99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16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46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86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89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3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52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88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7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2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73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60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22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97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58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03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65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51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37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6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55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83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66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51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64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91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45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30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1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404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39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65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74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094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14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75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231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976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574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0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025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15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858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950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551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059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356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007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997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2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52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440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656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200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075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309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574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042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368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903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090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571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095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043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892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775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295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729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6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856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7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6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5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9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56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8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57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1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9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7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hyperlink" Target="../Local%20Settings/Luan/PW%20HAI%20PHONG/5%20-%20The%20gioi%20quanh%20be%20-CHUAN/CACFILE/chua%20dung.wav" TargetMode="Externa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3.jpeg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ghfgh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5400"/>
            <a:ext cx="11811000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-228600"/>
            <a:ext cx="213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156201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1" descr="D:\AAA\anh dep\gif_icon38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1920">
            <a:off x="3825875" y="4327525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54102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864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9" descr="D:\AAA\anh dep\gif_icon38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8562">
            <a:off x="7848600" y="4876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752600" y="2286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CC0099"/>
              </a:solidFill>
            </a:endParaRPr>
          </a:p>
        </p:txBody>
      </p:sp>
      <p:sp>
        <p:nvSpPr>
          <p:cNvPr id="10252" name="WordArt 12"/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83439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 điểm : Những Con Vật Sống Trong Rừng</a:t>
            </a:r>
            <a:endParaRPr lang="en-US" sz="3600" kern="10" dirty="0"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 rot="10739515" flipV="1">
            <a:off x="2362200" y="4953000"/>
            <a:ext cx="473075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444750" y="4942891"/>
            <a:ext cx="640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latin typeface="Times New Roman" pitchFamily="18" charset="0"/>
              </a:rPr>
              <a:t>Đối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tượng</a:t>
            </a:r>
            <a:r>
              <a:rPr lang="en-US" sz="2400" b="1" i="1" dirty="0">
                <a:latin typeface="Times New Roman" pitchFamily="18" charset="0"/>
              </a:rPr>
              <a:t>: </a:t>
            </a:r>
            <a:r>
              <a:rPr lang="en-US" sz="2400" b="1" i="1" dirty="0" err="1">
                <a:latin typeface="Times New Roman" pitchFamily="18" charset="0"/>
              </a:rPr>
              <a:t>Trẻ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</a:rPr>
              <a:t>24-36 tháng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10255" name="WordArt 15"/>
          <p:cNvSpPr>
            <a:spLocks noChangeArrowheads="1" noChangeShapeType="1" noTextEdit="1"/>
          </p:cNvSpPr>
          <p:nvPr/>
        </p:nvSpPr>
        <p:spPr bwMode="auto">
          <a:xfrm>
            <a:off x="1752600" y="2819400"/>
            <a:ext cx="62484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NBTN: CON KHỈ - CON VOI</a:t>
            </a:r>
          </a:p>
        </p:txBody>
      </p:sp>
      <p:sp>
        <p:nvSpPr>
          <p:cNvPr id="2064" name="WordArt 16" descr="White marble"/>
          <p:cNvSpPr>
            <a:spLocks noChangeArrowheads="1" noChangeShapeType="1" noTextEdit="1"/>
          </p:cNvSpPr>
          <p:nvPr/>
        </p:nvSpPr>
        <p:spPr bwMode="auto">
          <a:xfrm>
            <a:off x="2514600" y="1981200"/>
            <a:ext cx="36576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round/>
                <a:headEnd/>
                <a:tailEnd/>
              </a:ln>
              <a:blipFill dpi="0" rotWithShape="0">
                <a:blip r:embed="rId9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pic>
        <p:nvPicPr>
          <p:cNvPr id="2065" name="Picture 17" descr="5B5BF2E9F1074E64B702CA5C8496B06B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1519237"/>
            <a:ext cx="857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905000" y="3810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CC0099"/>
              </a:solidFill>
            </a:endParaRPr>
          </a:p>
        </p:txBody>
      </p:sp>
      <p:sp>
        <p:nvSpPr>
          <p:cNvPr id="56431" name="WordArt 111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</a:t>
            </a:r>
            <a:r>
              <a:rPr lang="en-US" sz="3600" b="1" kern="10" dirty="0"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mầm</a:t>
            </a:r>
            <a:r>
              <a:rPr lang="en-US" sz="3600" b="1" kern="10" dirty="0"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non Nguyệt Quế</a:t>
            </a:r>
            <a:endParaRPr lang="en-US" sz="3600" b="1" kern="10" dirty="0">
              <a:ln w="38100">
                <a:solidFill>
                  <a:srgbClr val="0099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38100">
                <a:solidFill>
                  <a:srgbClr val="0099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68" name="Picture 19" descr="D:\AAA\anh dep\gif_icon38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8562">
            <a:off x="7848600" y="4876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5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56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56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564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6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2" grpId="0" animBg="1"/>
      <p:bldP spid="10253" grpId="0" animBg="1"/>
      <p:bldP spid="10254" grpId="0"/>
      <p:bldP spid="10255" grpId="0" animBg="1"/>
      <p:bldP spid="10258" grpId="0"/>
      <p:bldP spid="564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3048000" y="6019800"/>
            <a:ext cx="25050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CON KHỈ</a:t>
            </a:r>
          </a:p>
        </p:txBody>
      </p:sp>
      <p:sp>
        <p:nvSpPr>
          <p:cNvPr id="4099" name="Line 21"/>
          <p:cNvSpPr>
            <a:spLocks noChangeShapeType="1"/>
          </p:cNvSpPr>
          <p:nvPr/>
        </p:nvSpPr>
        <p:spPr bwMode="auto">
          <a:xfrm>
            <a:off x="6781800" y="3657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ếng kêu và hình ảnh con khỉ 1 - The sound and picture of monkey - sound and picture of monke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7400" y="6160149"/>
            <a:ext cx="323849" cy="2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77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53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elephants-9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" y="20659"/>
            <a:ext cx="911134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ếng kêu và hình ảnh con voi 1 - sound and picture of elephan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6218533"/>
            <a:ext cx="533400" cy="5476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5600" y="6107655"/>
            <a:ext cx="25084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CON VOI</a:t>
            </a:r>
          </a:p>
        </p:txBody>
      </p:sp>
    </p:spTree>
    <p:extLst>
      <p:ext uri="{BB962C8B-B14F-4D97-AF65-F5344CB8AC3E}">
        <p14:creationId xmlns:p14="http://schemas.microsoft.com/office/powerpoint/2010/main" val="250784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66"/>
                </a:solidFill>
                <a:latin typeface="Times New Roman" pitchFamily="18" charset="0"/>
              </a:rPr>
              <a:t>SO SÁNH</a:t>
            </a:r>
            <a:r>
              <a:rPr lang="en-US"/>
              <a:t> 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685800" y="5791200"/>
            <a:ext cx="20574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CON VOI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5334000" y="5791200"/>
            <a:ext cx="23050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CON KHỈ</a:t>
            </a:r>
          </a:p>
        </p:txBody>
      </p:sp>
      <p:pic>
        <p:nvPicPr>
          <p:cNvPr id="51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4" y="1447800"/>
            <a:ext cx="39528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dministrator\Desktop\elephants-9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9571"/>
            <a:ext cx="4018492" cy="40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8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810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6" descr="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3" y="187552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5CCA5P2ADVCAYTWJ01CAVAHYT0CAJCB4A9CAT50LDECAY05UFFCAST92TUCAIUK7WKCAC05JMPCAGF4IVUCAV034X2CAMPV7NKCAAVCKPLCAS1E309CA8HO271CAA4T7G3CALXPWQ6CAYTL229CA304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438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istrator\Desktop\maxresdefault(3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581399"/>
            <a:ext cx="3385457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.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0" y="4410075"/>
            <a:ext cx="9144000" cy="2457450"/>
            <a:chOff x="0" y="2778"/>
            <a:chExt cx="5760" cy="1548"/>
          </a:xfrm>
        </p:grpSpPr>
        <p:pic>
          <p:nvPicPr>
            <p:cNvPr id="7173" name="Picture 4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5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6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7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8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9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784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10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11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2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3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14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9" name="WordArt 17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162800" cy="2819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90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T C1: Con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gì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biến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mất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me"/>
            </a:endParaRPr>
          </a:p>
        </p:txBody>
      </p:sp>
    </p:spTree>
    <p:extLst>
      <p:ext uri="{BB962C8B-B14F-4D97-AF65-F5344CB8AC3E}">
        <p14:creationId xmlns:p14="http://schemas.microsoft.com/office/powerpoint/2010/main" val="15638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971" y="228147"/>
            <a:ext cx="26289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09" y="182274"/>
            <a:ext cx="2590800" cy="286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5CCA5P2ADVCAYTWJ01CAVAHYT0CAJCB4A9CAT50LDECAY05UFFCAST92TUCAIUK7WKCAC05JMPCAGF4IVUCAV034X2CAMPV7NKCAAVCKPLCAS1E309CA8HO271CAA4T7G3CALXPWQ6CAYTL229CA304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82274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362222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b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03863"/>
            <a:ext cx="3924300" cy="296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84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9220" name="Picture 4" descr="windows_vista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572000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windows_vista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"/>
            <a:ext cx="1047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1047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1047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1047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3" descr="17564_1262178790_caibang[1]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8" r="48546" b="24144"/>
          <a:stretch>
            <a:fillRect/>
          </a:stretch>
        </p:blipFill>
        <p:spPr bwMode="auto">
          <a:xfrm>
            <a:off x="5312229" y="3067050"/>
            <a:ext cx="3886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WordArt 14"/>
          <p:cNvSpPr>
            <a:spLocks noChangeArrowheads="1" noChangeShapeType="1" noTextEdit="1"/>
          </p:cNvSpPr>
          <p:nvPr/>
        </p:nvSpPr>
        <p:spPr bwMode="auto">
          <a:xfrm>
            <a:off x="304800" y="1600200"/>
            <a:ext cx="9029700" cy="146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TC2:TÌM THỨC ĂN CHO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VOI VÀ KHỈ</a:t>
            </a:r>
          </a:p>
        </p:txBody>
      </p:sp>
    </p:spTree>
    <p:extLst>
      <p:ext uri="{BB962C8B-B14F-4D97-AF65-F5344CB8AC3E}">
        <p14:creationId xmlns:p14="http://schemas.microsoft.com/office/powerpoint/2010/main" val="220309728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79187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54</Words>
  <Application>Microsoft Office PowerPoint</Application>
  <PresentationFormat>On-screen Show (4:3)</PresentationFormat>
  <Paragraphs>13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.VnTime</vt:lpstr>
      <vt:lpstr>Arial</vt:lpstr>
      <vt:lpstr>Times New Roman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PowerPoint Presentation</vt:lpstr>
      <vt:lpstr>PowerPoint Presentation</vt:lpstr>
      <vt:lpstr>PowerPoint Presentation</vt:lpstr>
      <vt:lpstr>SO SÁNH </vt:lpstr>
      <vt:lpstr>PowerPoint Presentation</vt:lpstr>
      <vt:lpstr>.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nguyet que</cp:lastModifiedBy>
  <cp:revision>23</cp:revision>
  <dcterms:created xsi:type="dcterms:W3CDTF">2017-10-31T06:09:58Z</dcterms:created>
  <dcterms:modified xsi:type="dcterms:W3CDTF">2025-05-12T03:14:03Z</dcterms:modified>
</cp:coreProperties>
</file>