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sldIdLst>
    <p:sldId id="257" r:id="rId5"/>
    <p:sldId id="267" r:id="rId6"/>
    <p:sldId id="256" r:id="rId7"/>
    <p:sldId id="258" r:id="rId8"/>
    <p:sldId id="260" r:id="rId9"/>
    <p:sldId id="259" r:id="rId10"/>
    <p:sldId id="261" r:id="rId11"/>
    <p:sldId id="262" r:id="rId12"/>
    <p:sldId id="263" r:id="rId13"/>
    <p:sldId id="271" r:id="rId14"/>
    <p:sldId id="264" r:id="rId15"/>
    <p:sldId id="270" r:id="rId16"/>
    <p:sldId id="265" r:id="rId17"/>
    <p:sldId id="266" r:id="rId18"/>
    <p:sldId id="268" r:id="rId19"/>
    <p:sldId id="272" r:id="rId20"/>
    <p:sldId id="269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2" d="100"/>
          <a:sy n="82" d="100"/>
        </p:scale>
        <p:origin x="629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5CCEBDCA-BBC3-43DB-8631-53429DA98907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09B51-271A-42A4-A7AA-DDB0532C78C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2314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EBDCA-BBC3-43DB-8631-53429DA98907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09B51-271A-42A4-A7AA-DDB0532C7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7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EBDCA-BBC3-43DB-8631-53429DA98907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09B51-271A-42A4-A7AA-DDB0532C78C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846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8916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7116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8171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860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6860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8123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7294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404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EBDCA-BBC3-43DB-8631-53429DA98907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09B51-271A-42A4-A7AA-DDB0532C7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513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4273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2417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7552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3822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1671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4970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3146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2990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58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102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EBDCA-BBC3-43DB-8631-53429DA98907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09B51-271A-42A4-A7AA-DDB0532C78C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447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5340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7239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1614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1681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4054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5396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3131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5581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8632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509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EBDCA-BBC3-43DB-8631-53429DA98907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09B51-271A-42A4-A7AA-DDB0532C7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4345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9091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928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7586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2722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455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EBDCA-BBC3-43DB-8631-53429DA98907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09B51-271A-42A4-A7AA-DDB0532C7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867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EBDCA-BBC3-43DB-8631-53429DA98907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09B51-271A-42A4-A7AA-DDB0532C7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499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EBDCA-BBC3-43DB-8631-53429DA98907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09B51-271A-42A4-A7AA-DDB0532C7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321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EBDCA-BBC3-43DB-8631-53429DA98907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09B51-271A-42A4-A7AA-DDB0532C7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299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EBDCA-BBC3-43DB-8631-53429DA98907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09B51-271A-42A4-A7AA-DDB0532C78C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6788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5CCEBDCA-BBC3-43DB-8631-53429DA98907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CC309B51-271A-42A4-A7AA-DDB0532C78C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9360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676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310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5EF7FCE-5C57-4ED4-8D84-C162D6B752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8ADF0CB-BD2D-4903-915F-42686F854F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502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26D276A5-0A42-F7D1-62AF-520B5419D3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1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76264D-AFD3-151E-27A3-93507BD2D841}"/>
              </a:ext>
            </a:extLst>
          </p:cNvPr>
          <p:cNvSpPr txBox="1"/>
          <p:nvPr/>
        </p:nvSpPr>
        <p:spPr>
          <a:xfrm>
            <a:off x="3450084" y="473274"/>
            <a:ext cx="591585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UBND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 QUẾ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EFC793-E3EE-4F39-D95C-6AC21697C60C}"/>
              </a:ext>
            </a:extLst>
          </p:cNvPr>
          <p:cNvSpPr txBox="1"/>
          <p:nvPr/>
        </p:nvSpPr>
        <p:spPr>
          <a:xfrm>
            <a:off x="2118797" y="2347843"/>
            <a:ext cx="88100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KHÁM PHÁ            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 NGÀY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QUỐC TẾ 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PHỤ </a:t>
            </a:r>
            <a:r>
              <a: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NỮ 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8/3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F2AB59-6D2C-27B2-49F5-30801FE369B5}"/>
              </a:ext>
            </a:extLst>
          </p:cNvPr>
          <p:cNvSpPr txBox="1"/>
          <p:nvPr/>
        </p:nvSpPr>
        <p:spPr>
          <a:xfrm>
            <a:off x="4188637" y="3926391"/>
            <a:ext cx="55148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 3 - 4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D9CDDD-BD3D-C8B7-5F63-C046FD7275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156" y="1182449"/>
            <a:ext cx="1133327" cy="113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799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04799"/>
            <a:ext cx="3851564" cy="3352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782" y="3048001"/>
            <a:ext cx="3955472" cy="332509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57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EC601F-CDD8-EC1E-D0E4-7A2688A6A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0658" cy="6858000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94EE8405-BB33-B0A2-A75E-1B368396E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67" y="206640"/>
            <a:ext cx="5715000" cy="4048125"/>
          </a:xfrm>
          <a:prstGeom prst="rect">
            <a:avLst/>
          </a:prstGeom>
        </p:spPr>
      </p:pic>
      <p:pic>
        <p:nvPicPr>
          <p:cNvPr id="9" name="Picture 8" descr="A picture containing person&#10;&#10;Description automatically generated">
            <a:extLst>
              <a:ext uri="{FF2B5EF4-FFF2-40B4-BE49-F238E27FC236}">
                <a16:creationId xmlns:a16="http://schemas.microsoft.com/office/drawing/2014/main" id="{CC7AF570-21E0-0EBB-AB8B-E938FCAC0B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916" y="206640"/>
            <a:ext cx="5547084" cy="38512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91C71D-D45B-1CAE-8307-3FD8DAD6F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296" y="4419377"/>
            <a:ext cx="4675239" cy="233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72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5614"/>
            <a:ext cx="4602050" cy="3203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161" y="3657600"/>
            <a:ext cx="4498975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33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1EBDBD4-D931-6B1F-68E9-2A42CA6A9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0D445AF7-82D4-0A38-6206-28E580A740F1}"/>
              </a:ext>
            </a:extLst>
          </p:cNvPr>
          <p:cNvSpPr/>
          <p:nvPr/>
        </p:nvSpPr>
        <p:spPr>
          <a:xfrm>
            <a:off x="1376516" y="1162772"/>
            <a:ext cx="9438967" cy="333313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C001BC-5494-4B29-36CD-BA1DDCD4C65E}"/>
              </a:ext>
            </a:extLst>
          </p:cNvPr>
          <p:cNvSpPr txBox="1"/>
          <p:nvPr/>
        </p:nvSpPr>
        <p:spPr>
          <a:xfrm>
            <a:off x="2130950" y="2091193"/>
            <a:ext cx="81421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thi </a:t>
            </a:r>
            <a:r>
              <a:rPr lang="vi-VN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vi-VN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vi-VN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vi-VN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endParaRPr lang="en-US" sz="6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275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lant next to a white wall&#10;&#10;Description automatically generated with low confidence">
            <a:extLst>
              <a:ext uri="{FF2B5EF4-FFF2-40B4-BE49-F238E27FC236}">
                <a16:creationId xmlns:a16="http://schemas.microsoft.com/office/drawing/2014/main" id="{554A3BF2-988A-D70D-2DEE-3041ABF245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55" y="-222637"/>
            <a:ext cx="12109837" cy="69216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15E855-6014-DF1D-568B-16F47520EEF3}"/>
              </a:ext>
            </a:extLst>
          </p:cNvPr>
          <p:cNvSpPr txBox="1"/>
          <p:nvPr/>
        </p:nvSpPr>
        <p:spPr>
          <a:xfrm>
            <a:off x="4659465" y="1168841"/>
            <a:ext cx="3225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/>
              <a:t>Câu 1</a:t>
            </a:r>
            <a:endParaRPr lang="en-US" sz="3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D65C8A-ED3A-62D9-0A8C-3DC87E00C19A}"/>
              </a:ext>
            </a:extLst>
          </p:cNvPr>
          <p:cNvSpPr txBox="1"/>
          <p:nvPr/>
        </p:nvSpPr>
        <p:spPr>
          <a:xfrm>
            <a:off x="4039263" y="2138901"/>
            <a:ext cx="3315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ngày gì?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EE521B-6846-4502-2E6E-1FE16171F61F}"/>
              </a:ext>
            </a:extLst>
          </p:cNvPr>
          <p:cNvSpPr txBox="1"/>
          <p:nvPr/>
        </p:nvSpPr>
        <p:spPr>
          <a:xfrm>
            <a:off x="2687541" y="3116911"/>
            <a:ext cx="6233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Trung Thu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633F0C-C1D4-FDED-074C-7DA2785732AC}"/>
              </a:ext>
            </a:extLst>
          </p:cNvPr>
          <p:cNvSpPr txBox="1"/>
          <p:nvPr/>
        </p:nvSpPr>
        <p:spPr>
          <a:xfrm>
            <a:off x="2759103" y="3983603"/>
            <a:ext cx="3880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2D86B1-490B-5606-4579-2F5D3C2A56A7}"/>
              </a:ext>
            </a:extLst>
          </p:cNvPr>
          <p:cNvSpPr txBox="1"/>
          <p:nvPr/>
        </p:nvSpPr>
        <p:spPr>
          <a:xfrm>
            <a:off x="2687541" y="4700494"/>
            <a:ext cx="4532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Ngày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phụ nữ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17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CDCC0671-5C99-0A16-1B5D-16EF2010C2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0588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50D70C-D91F-D295-0F1C-61A22D17A55A}"/>
              </a:ext>
            </a:extLst>
          </p:cNvPr>
          <p:cNvSpPr txBox="1"/>
          <p:nvPr/>
        </p:nvSpPr>
        <p:spPr>
          <a:xfrm>
            <a:off x="4595855" y="890546"/>
            <a:ext cx="4508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AC20E8-A9BC-4CE3-CA0B-9D24D105040A}"/>
              </a:ext>
            </a:extLst>
          </p:cNvPr>
          <p:cNvSpPr txBox="1"/>
          <p:nvPr/>
        </p:nvSpPr>
        <p:spPr>
          <a:xfrm>
            <a:off x="1746636" y="1622065"/>
            <a:ext cx="8698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4088A7-CE78-2625-1E8D-20BEBEC9A1C3}"/>
              </a:ext>
            </a:extLst>
          </p:cNvPr>
          <p:cNvSpPr txBox="1"/>
          <p:nvPr/>
        </p:nvSpPr>
        <p:spPr>
          <a:xfrm>
            <a:off x="2091193" y="2608028"/>
            <a:ext cx="6567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công an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1CDA80-12CD-825E-6FFD-6330FCBA4557}"/>
              </a:ext>
            </a:extLst>
          </p:cNvPr>
          <p:cNvSpPr txBox="1"/>
          <p:nvPr/>
        </p:nvSpPr>
        <p:spPr>
          <a:xfrm>
            <a:off x="2162754" y="3185339"/>
            <a:ext cx="5041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08741C-831F-D5E8-5808-DBBB08AAC0FB}"/>
              </a:ext>
            </a:extLst>
          </p:cNvPr>
          <p:cNvSpPr txBox="1"/>
          <p:nvPr/>
        </p:nvSpPr>
        <p:spPr>
          <a:xfrm>
            <a:off x="2091193" y="3762650"/>
            <a:ext cx="4905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0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625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625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625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625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52629" y="-1152073"/>
            <a:ext cx="6839854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6600" y="1354080"/>
            <a:ext cx="5943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8/3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66768" y="3058603"/>
            <a:ext cx="19816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A.Bánh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kẹo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66768" y="4038600"/>
            <a:ext cx="25587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thiệp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17450" y="5018597"/>
            <a:ext cx="1830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57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7E427FCB-9645-8324-A840-5650A7E43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30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445D65-E5BC-BA23-E22E-E6DE47D2C9D2}"/>
              </a:ext>
            </a:extLst>
          </p:cNvPr>
          <p:cNvSpPr txBox="1"/>
          <p:nvPr/>
        </p:nvSpPr>
        <p:spPr>
          <a:xfrm>
            <a:off x="2337684" y="2274073"/>
            <a:ext cx="88736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vi-VN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836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042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tes flying in the sky&#10;&#10;Description automatically generated with low confidence">
            <a:extLst>
              <a:ext uri="{FF2B5EF4-FFF2-40B4-BE49-F238E27FC236}">
                <a16:creationId xmlns:a16="http://schemas.microsoft.com/office/drawing/2014/main" id="{094557AF-2CCB-6EF2-4D3F-10D8E19D1B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651" y="108155"/>
            <a:ext cx="12329652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0F0BC9-92C9-56E1-7D2A-2908A0088B28}"/>
              </a:ext>
            </a:extLst>
          </p:cNvPr>
          <p:cNvSpPr txBox="1"/>
          <p:nvPr/>
        </p:nvSpPr>
        <p:spPr>
          <a:xfrm>
            <a:off x="4738978" y="925313"/>
            <a:ext cx="2576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err="1">
                <a:solidFill>
                  <a:srgbClr val="FF0000"/>
                </a:solidFill>
                <a:latin typeface="+mj-lt"/>
              </a:rPr>
              <a:t>Bà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 chăm </a:t>
            </a:r>
            <a:r>
              <a:rPr lang="vi-VN" sz="2400" b="1" dirty="0" err="1">
                <a:solidFill>
                  <a:srgbClr val="FF0000"/>
                </a:solidFill>
                <a:latin typeface="+mj-lt"/>
              </a:rPr>
              <a:t>sóc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+mj-lt"/>
              </a:rPr>
              <a:t>cháu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C07DEB-91A1-DDB9-2032-6EADDEB75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46" y="1386978"/>
            <a:ext cx="4813861" cy="4969147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85DE799F-A32B-29FA-1BC9-37243BC39F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531" y="1386978"/>
            <a:ext cx="5372033" cy="496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8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075112FF-998A-428B-D84E-29CFF4D1BA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person washing a baby in a sink&#10;&#10;Description automatically generated with medium confidence">
            <a:extLst>
              <a:ext uri="{FF2B5EF4-FFF2-40B4-BE49-F238E27FC236}">
                <a16:creationId xmlns:a16="http://schemas.microsoft.com/office/drawing/2014/main" id="{255241B5-B54D-4D14-562A-E9752CF525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70" y="695571"/>
            <a:ext cx="3901856" cy="2598636"/>
          </a:xfrm>
          <a:prstGeom prst="rect">
            <a:avLst/>
          </a:prstGeom>
        </p:spPr>
      </p:pic>
      <p:pic>
        <p:nvPicPr>
          <p:cNvPr id="9" name="Picture 8" descr="A picture containing clipart, vector graphics&#10;&#10;Description automatically generated">
            <a:extLst>
              <a:ext uri="{FF2B5EF4-FFF2-40B4-BE49-F238E27FC236}">
                <a16:creationId xmlns:a16="http://schemas.microsoft.com/office/drawing/2014/main" id="{D17D18BA-92F5-F800-AE3B-C596D18C81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889" y="2417974"/>
            <a:ext cx="2156436" cy="2151748"/>
          </a:xfrm>
          <a:prstGeom prst="rect">
            <a:avLst/>
          </a:prstGeom>
        </p:spPr>
      </p:pic>
      <p:pic>
        <p:nvPicPr>
          <p:cNvPr id="11" name="Picture 10" descr="A person feeding a baby&#10;&#10;Description automatically generated">
            <a:extLst>
              <a:ext uri="{FF2B5EF4-FFF2-40B4-BE49-F238E27FC236}">
                <a16:creationId xmlns:a16="http://schemas.microsoft.com/office/drawing/2014/main" id="{BF933A96-2E68-F720-8F6A-F329CF5B71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70" y="3989777"/>
            <a:ext cx="3901856" cy="2601237"/>
          </a:xfrm>
          <a:prstGeom prst="rect">
            <a:avLst/>
          </a:prstGeom>
        </p:spPr>
      </p:pic>
      <p:pic>
        <p:nvPicPr>
          <p:cNvPr id="13" name="Picture 12" descr="A person reading a book to children&#10;&#10;Description automatically generated with low confidence">
            <a:extLst>
              <a:ext uri="{FF2B5EF4-FFF2-40B4-BE49-F238E27FC236}">
                <a16:creationId xmlns:a16="http://schemas.microsoft.com/office/drawing/2014/main" id="{7C20EBE6-599B-ECDB-9134-0004F609D0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619" y="655061"/>
            <a:ext cx="3799916" cy="2773939"/>
          </a:xfrm>
          <a:prstGeom prst="rect">
            <a:avLst/>
          </a:prstGeom>
        </p:spPr>
      </p:pic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37EAD9B1-4A87-7A95-F2CD-36E33C8EC2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648" y="3847956"/>
            <a:ext cx="3901857" cy="274305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831FB37-75F9-E706-DCEB-FDDCE754628B}"/>
              </a:ext>
            </a:extLst>
          </p:cNvPr>
          <p:cNvSpPr txBox="1"/>
          <p:nvPr/>
        </p:nvSpPr>
        <p:spPr>
          <a:xfrm>
            <a:off x="4996815" y="206734"/>
            <a:ext cx="24933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err="1"/>
              <a:t>Mẹ</a:t>
            </a:r>
            <a:r>
              <a:rPr lang="vi-VN" sz="2000" b="1" dirty="0"/>
              <a:t> </a:t>
            </a:r>
            <a:r>
              <a:rPr lang="vi-VN" sz="2000" b="1" dirty="0" err="1"/>
              <a:t>là</a:t>
            </a:r>
            <a:r>
              <a:rPr lang="vi-VN" sz="2000" b="1" dirty="0"/>
              <a:t> </a:t>
            </a:r>
            <a:r>
              <a:rPr lang="vi-VN" sz="2000" b="1" dirty="0" err="1"/>
              <a:t>người</a:t>
            </a:r>
            <a:r>
              <a:rPr lang="vi-VN" sz="2000" b="1" dirty="0"/>
              <a:t> luôn thương yêu chăm </a:t>
            </a:r>
            <a:r>
              <a:rPr lang="vi-VN" sz="2000" b="1" dirty="0" err="1"/>
              <a:t>sóc</a:t>
            </a:r>
            <a:r>
              <a:rPr lang="vi-VN" sz="2000" b="1" dirty="0"/>
              <a:t> con.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85402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ABE3072E-AAAB-F66D-4E3E-9D2CE4772E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person feeding a baby&#10;&#10;Description automatically generated with medium confidence">
            <a:extLst>
              <a:ext uri="{FF2B5EF4-FFF2-40B4-BE49-F238E27FC236}">
                <a16:creationId xmlns:a16="http://schemas.microsoft.com/office/drawing/2014/main" id="{83DC1615-0243-6CA7-B93D-EA97CC20D9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61" y="120009"/>
            <a:ext cx="3093474" cy="4124632"/>
          </a:xfrm>
          <a:prstGeom prst="rect">
            <a:avLst/>
          </a:prstGeom>
        </p:spPr>
      </p:pic>
      <p:pic>
        <p:nvPicPr>
          <p:cNvPr id="9" name="Picture 8" descr="A person holding a baby&#10;&#10;Description automatically generated with medium confidence">
            <a:extLst>
              <a:ext uri="{FF2B5EF4-FFF2-40B4-BE49-F238E27FC236}">
                <a16:creationId xmlns:a16="http://schemas.microsoft.com/office/drawing/2014/main" id="{1EF38A56-9E8C-70A8-6B3E-F3828E3F13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917" y="120009"/>
            <a:ext cx="5020596" cy="3514417"/>
          </a:xfrm>
          <a:prstGeom prst="rect">
            <a:avLst/>
          </a:prstGeom>
        </p:spPr>
      </p:pic>
      <p:pic>
        <p:nvPicPr>
          <p:cNvPr id="11" name="Picture 10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A7FDDA47-BB61-6869-F6EA-64B06C10C9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635" y="3791103"/>
            <a:ext cx="4520381" cy="301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07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3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64E51627-DEBD-A207-E278-B50F7A151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659"/>
            <a:ext cx="12192000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5F4DB0B-45BA-60A4-0F64-FBBA9D3D2A0B}"/>
              </a:ext>
            </a:extLst>
          </p:cNvPr>
          <p:cNvSpPr txBox="1"/>
          <p:nvPr/>
        </p:nvSpPr>
        <p:spPr>
          <a:xfrm>
            <a:off x="5923101" y="2924582"/>
            <a:ext cx="5968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</a:t>
            </a:r>
            <a:r>
              <a:rPr lang="vi-VN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vi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luôn yêu thương </a:t>
            </a:r>
            <a:r>
              <a:rPr lang="vi-VN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vi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vi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318" y="1517486"/>
            <a:ext cx="4280452" cy="32143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4886" y="3574072"/>
            <a:ext cx="3988595" cy="3228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30754" t="32656"/>
          <a:stretch/>
        </p:blipFill>
        <p:spPr>
          <a:xfrm>
            <a:off x="5923101" y="0"/>
            <a:ext cx="3865229" cy="282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77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ưu thiếp 8/3 tự làm đẹp, ý nghĩa, đơn giản - HoaTieu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65784" y="4861283"/>
            <a:ext cx="7526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hoạt động diễn ra trong ngày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8/3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41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6330" y="3926993"/>
            <a:ext cx="5155096" cy="29310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70" y="0"/>
            <a:ext cx="5817704" cy="35000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5066" t="7134" r="15925"/>
          <a:stretch/>
        </p:blipFill>
        <p:spPr>
          <a:xfrm>
            <a:off x="119270" y="3926992"/>
            <a:ext cx="5817704" cy="29310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6330" y="1"/>
            <a:ext cx="5155096" cy="350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10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table, picture frame&#10;&#10;Description automatically generated">
            <a:extLst>
              <a:ext uri="{FF2B5EF4-FFF2-40B4-BE49-F238E27FC236}">
                <a16:creationId xmlns:a16="http://schemas.microsoft.com/office/drawing/2014/main" id="{3B1098C4-8522-67CD-03F8-92C0E428DB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60CC21-A36E-297B-A318-216C67DEA593}"/>
              </a:ext>
            </a:extLst>
          </p:cNvPr>
          <p:cNvSpPr txBox="1"/>
          <p:nvPr/>
        </p:nvSpPr>
        <p:spPr>
          <a:xfrm>
            <a:off x="1563329" y="589935"/>
            <a:ext cx="4444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tham gia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76" y="1157391"/>
            <a:ext cx="4881901" cy="26223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76" y="4006501"/>
            <a:ext cx="4868844" cy="26247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7510" y="453372"/>
            <a:ext cx="5373833" cy="596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16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358</TotalTime>
  <Words>165</Words>
  <Application>Microsoft Office PowerPoint</Application>
  <PresentationFormat>Widescreen</PresentationFormat>
  <Paragraphs>27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Calibri</vt:lpstr>
      <vt:lpstr>Times New Roman</vt:lpstr>
      <vt:lpstr>Tw Cen MT</vt:lpstr>
      <vt:lpstr>Tw Cen MT Condensed</vt:lpstr>
      <vt:lpstr>Wingdings 3</vt:lpstr>
      <vt:lpstr>Integral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Phuong Hoa</dc:creator>
  <cp:lastModifiedBy>ADMIN</cp:lastModifiedBy>
  <cp:revision>19</cp:revision>
  <dcterms:created xsi:type="dcterms:W3CDTF">2022-10-21T13:39:08Z</dcterms:created>
  <dcterms:modified xsi:type="dcterms:W3CDTF">2025-05-11T16:43:18Z</dcterms:modified>
</cp:coreProperties>
</file>