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9" r:id="rId2"/>
    <p:sldId id="271" r:id="rId3"/>
    <p:sldId id="294" r:id="rId4"/>
    <p:sldId id="278" r:id="rId5"/>
    <p:sldId id="264" r:id="rId6"/>
    <p:sldId id="258" r:id="rId7"/>
    <p:sldId id="259" r:id="rId8"/>
    <p:sldId id="260" r:id="rId9"/>
    <p:sldId id="261" r:id="rId10"/>
    <p:sldId id="262" r:id="rId11"/>
    <p:sldId id="265" r:id="rId12"/>
    <p:sldId id="281" r:id="rId13"/>
    <p:sldId id="295" r:id="rId14"/>
    <p:sldId id="296" r:id="rId15"/>
    <p:sldId id="297" r:id="rId16"/>
    <p:sldId id="298" r:id="rId17"/>
    <p:sldId id="284" r:id="rId18"/>
    <p:sldId id="288" r:id="rId19"/>
    <p:sldId id="289" r:id="rId20"/>
    <p:sldId id="290" r:id="rId21"/>
    <p:sldId id="301" r:id="rId22"/>
    <p:sldId id="300" r:id="rId23"/>
    <p:sldId id="299" r:id="rId24"/>
    <p:sldId id="283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4000" b="1"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CC00"/>
    <a:srgbClr val="669900"/>
    <a:srgbClr val="CCFFFF"/>
    <a:srgbClr val="66FF66"/>
    <a:srgbClr val="FFFF00"/>
    <a:srgbClr val="FFCC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5" autoAdjust="0"/>
    <p:restoredTop sz="94724" autoAdjust="0"/>
  </p:normalViewPr>
  <p:slideViewPr>
    <p:cSldViewPr>
      <p:cViewPr varScale="1">
        <p:scale>
          <a:sx n="81" d="100"/>
          <a:sy n="81" d="100"/>
        </p:scale>
        <p:origin x="162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8A7812D-99C1-45C2-AC8B-079232E20A02}" type="datetimeFigureOut">
              <a:rPr lang="en-US"/>
              <a:pPr>
                <a:defRPr/>
              </a:pPr>
              <a:t>5/14/2025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3E401537-3FAB-4D33-BEC6-0714C7E2C5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01537-3FAB-4D33-BEC6-0714C7E2C520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765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01537-3FAB-4D33-BEC6-0714C7E2C520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2922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5FF9F-8129-4A0D-A00B-851A70976E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8209359"/>
      </p:ext>
    </p:extLst>
  </p:cSld>
  <p:clrMapOvr>
    <a:masterClrMapping/>
  </p:clrMapOvr>
  <p:transition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786A2A-451C-4966-93F4-72D70D82AC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251915"/>
      </p:ext>
    </p:extLst>
  </p:cSld>
  <p:clrMapOvr>
    <a:masterClrMapping/>
  </p:clrMapOvr>
  <p:transition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09BFE8-1E02-43BB-B71D-36803772F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941342"/>
      </p:ext>
    </p:extLst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1633C-2C33-4387-8599-B21BE21331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870226"/>
      </p:ext>
    </p:extLst>
  </p:cSld>
  <p:clrMapOvr>
    <a:masterClrMapping/>
  </p:clrMapOvr>
  <p:transition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4AA74-5DB4-4FD2-87A0-0164438964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372687"/>
      </p:ext>
    </p:extLst>
  </p:cSld>
  <p:clrMapOvr>
    <a:masterClrMapping/>
  </p:clrMapOvr>
  <p:transition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DAECBE-9E37-4059-B265-C6073F8B4A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0033138"/>
      </p:ext>
    </p:extLst>
  </p:cSld>
  <p:clrMapOvr>
    <a:masterClrMapping/>
  </p:clrMapOvr>
  <p:transition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6A03EB-023B-4563-866F-9A21533964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664628"/>
      </p:ext>
    </p:extLst>
  </p:cSld>
  <p:clrMapOvr>
    <a:masterClrMapping/>
  </p:clrMapOvr>
  <p:transition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6171EF-74EE-4E33-B172-CD147FF247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228982"/>
      </p:ext>
    </p:extLst>
  </p:cSld>
  <p:clrMapOvr>
    <a:masterClrMapping/>
  </p:clrMapOvr>
  <p:transition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BC85B6-AFD2-40F1-9A2F-93864C2C8B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9525319"/>
      </p:ext>
    </p:extLst>
  </p:cSld>
  <p:clrMapOvr>
    <a:masterClrMapping/>
  </p:clrMapOvr>
  <p:transition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E06B6E-F37B-474C-A19A-4AEC69E2DB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32628"/>
      </p:ext>
    </p:extLst>
  </p:cSld>
  <p:clrMapOvr>
    <a:masterClrMapping/>
  </p:clrMapOvr>
  <p:transition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34ACDC-21B2-48D4-A03A-74F96C7E47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22825"/>
      </p:ext>
    </p:extLst>
  </p:cSld>
  <p:clrMapOvr>
    <a:masterClrMapping/>
  </p:clrMapOvr>
  <p:transition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effectLst/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1D79363B-8718-4B30-B171-070CEBFDB40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7.gif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emf"/><Relationship Id="rId7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Qu&#7843;%20tr&#7913;ng\M&#7897;t%20Con%20V&#7883;t%20Beat%201l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76200"/>
            <a:ext cx="7696200" cy="65556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UBND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Nguyệt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Quế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 smtClean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 smtClean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 smtClean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>
              <a:solidFill>
                <a:srgbClr val="FF6600"/>
              </a:solidFill>
              <a:effectLst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FF6600"/>
                </a:solidFill>
                <a:effectLst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LĨNH </a:t>
            </a:r>
            <a:r>
              <a:rPr lang="en-US" sz="2000" dirty="0">
                <a:solidFill>
                  <a:srgbClr val="FF6600"/>
                </a:solidFill>
                <a:effectLst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VỰC PHÁT TRIỂN NGÔN NGỮ</a:t>
            </a:r>
          </a:p>
          <a:p>
            <a:pPr algn="ctr">
              <a:defRPr/>
            </a:pPr>
            <a:endParaRPr lang="en-US" sz="2400" dirty="0" smtClean="0">
              <a:solidFill>
                <a:srgbClr val="FF66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400" dirty="0" err="1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>
              <a:defRPr/>
            </a:pP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24 – 36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dirty="0">
              <a:solidFill>
                <a:srgbClr val="FF66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FF66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114300">
                    <a:prstClr val="black"/>
                  </a:innerShdw>
                </a:effectLst>
                <a:latin typeface="Times New Roman" pitchFamily="18" charset="0"/>
                <a:cs typeface="Times New Roman" pitchFamily="18" charset="0"/>
              </a:rPr>
              <a:t> Kim Dung</a:t>
            </a:r>
            <a:endParaRPr lang="en-US" sz="2400" dirty="0">
              <a:solidFill>
                <a:srgbClr val="FF66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4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4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2024 - 2025</a:t>
            </a:r>
            <a:endParaRPr lang="en-US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1600" dirty="0">
              <a:latin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00" y="838200"/>
            <a:ext cx="2133600" cy="2143125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heo nhin v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0"/>
            <a:ext cx="493395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5" descr="ne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quatrung vitcon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88038" y="3609975"/>
            <a:ext cx="1627187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>
          <a:xfrm>
            <a:off x="-1752600" y="990600"/>
            <a:ext cx="457200" cy="914400"/>
          </a:xfrm>
          <a:solidFill>
            <a:srgbClr val="FFFF00">
              <a:alpha val="30196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 sz="4000" smtClean="0">
              <a:solidFill>
                <a:schemeClr val="bg1"/>
              </a:solidFill>
            </a:endParaRPr>
          </a:p>
        </p:txBody>
      </p:sp>
      <p:pic>
        <p:nvPicPr>
          <p:cNvPr id="11270" name="Picture 5" descr="gatro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3843338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4" descr="vit con no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67400" y="3517900"/>
            <a:ext cx="1658938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nen truoc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heo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65263"/>
            <a:ext cx="6096000" cy="539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22" descr="ne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1" descr="vit vay canh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32475" y="3490913"/>
            <a:ext cx="165417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9" descr="ga gay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4044950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6" descr="nen truoc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ownloads\tải xuố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7696200" y="6324600"/>
            <a:ext cx="1447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Đ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quả trứ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Picture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Picture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vịt c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2" descr="quả trứ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91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 descr="Picture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0"/>
            <a:ext cx="4953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Picture3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191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" descr="vịt co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962400"/>
            <a:ext cx="4724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4648200" y="6324600"/>
            <a:ext cx="3886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+</a:t>
            </a:r>
            <a:endParaRPr lang="en-US" altLang="en-US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8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48000"/>
            <a:ext cx="19939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0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811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1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529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2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437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3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2286000"/>
            <a:ext cx="7508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4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525" y="762000"/>
            <a:ext cx="9874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5" descr="nhom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0" y="3657600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6" descr="Picture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7891">
            <a:off x="8001000" y="0"/>
            <a:ext cx="8572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7" descr="Picture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8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41388" y="1987550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9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14400" y="30480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20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381000" y="3505200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7391400" y="2514600"/>
            <a:ext cx="914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22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8077200" y="3810000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23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7467600" y="533400"/>
            <a:ext cx="76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24" descr="Picture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3505200" y="457200"/>
            <a:ext cx="6096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2" descr="huou sao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57575"/>
            <a:ext cx="1976438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23" descr="huou sao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00" y="3457575"/>
            <a:ext cx="1833563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4" name="WordArt 27"/>
          <p:cNvSpPr>
            <a:spLocks noChangeArrowheads="1" noChangeShapeType="1" noTextEdit="1"/>
          </p:cNvSpPr>
          <p:nvPr/>
        </p:nvSpPr>
        <p:spPr bwMode="auto">
          <a:xfrm>
            <a:off x="2133600" y="1066800"/>
            <a:ext cx="50292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kern="1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chức:</a:t>
            </a:r>
          </a:p>
        </p:txBody>
      </p:sp>
      <p:sp>
        <p:nvSpPr>
          <p:cNvPr id="3095" name="WordArt 28"/>
          <p:cNvSpPr>
            <a:spLocks noChangeArrowheads="1" noChangeShapeType="1" noTextEdit="1"/>
          </p:cNvSpPr>
          <p:nvPr/>
        </p:nvSpPr>
        <p:spPr bwMode="auto">
          <a:xfrm>
            <a:off x="1828800" y="3168650"/>
            <a:ext cx="6248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trẻ hát bài hát “1 con vịt"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28600"/>
            <a:ext cx="8229600" cy="64008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1372475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b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Bài tập</a:t>
            </a:r>
            <a:endParaRPr lang="en-US" sz="3000" b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b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b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 b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387796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351558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4580" name="Picture 2" descr="C:\Users\Admin\Downloads\hinh-anh-nhung-tham-co-xanh-muot-se-khien-ban-muon-nga-minh-trai-nghiem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838200"/>
            <a:ext cx="8915400" cy="2514600"/>
          </a:xfrm>
          <a:prstGeom prst="rect">
            <a:avLst/>
          </a:prstGeom>
          <a:noFill/>
        </p:spPr>
        <p:txBody>
          <a:bodyPr>
            <a:prstTxWarp prst="textCan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KÍNH CHÚC CÁC CÔ GIÁO NHIỀU SỨC KHỎE </a:t>
            </a:r>
          </a:p>
          <a:p>
            <a:pPr>
              <a:defRPr/>
            </a:pPr>
            <a:endParaRPr lang="en-US" sz="1600" dirty="0"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3048000"/>
            <a:ext cx="7391400" cy="2319992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CHÚC CÁC BÉ 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CHĂM NGOAN – HỌC GIỎI!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48000"/>
            <a:ext cx="19939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811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1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529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2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43725" y="-923925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3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2286000"/>
            <a:ext cx="7508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4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525" y="762000"/>
            <a:ext cx="9874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5" descr="nhom 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0" y="3657600"/>
            <a:ext cx="7239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6" descr="Picture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7891">
            <a:off x="8001000" y="0"/>
            <a:ext cx="8572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7" descr="Picture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638800"/>
            <a:ext cx="1763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8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41388" y="1987550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9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14400" y="304800"/>
            <a:ext cx="4762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20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381000" y="3505200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21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7391400" y="2514600"/>
            <a:ext cx="914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22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8077200" y="3810000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23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7467600" y="533400"/>
            <a:ext cx="76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24" descr="Picture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3505200" y="457200"/>
            <a:ext cx="6096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22" descr="huou sao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57575"/>
            <a:ext cx="1976438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23" descr="huou sao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00" y="3457575"/>
            <a:ext cx="1833563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8" name="WordArt 27"/>
          <p:cNvSpPr>
            <a:spLocks noChangeArrowheads="1" noChangeShapeType="1" noTextEdit="1"/>
          </p:cNvSpPr>
          <p:nvPr/>
        </p:nvSpPr>
        <p:spPr bwMode="auto">
          <a:xfrm>
            <a:off x="2133600" y="1066800"/>
            <a:ext cx="50292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kern="1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chức:</a:t>
            </a:r>
          </a:p>
        </p:txBody>
      </p:sp>
      <p:sp>
        <p:nvSpPr>
          <p:cNvPr id="4119" name="WordArt 28"/>
          <p:cNvSpPr>
            <a:spLocks noChangeArrowheads="1" noChangeShapeType="1" noTextEdit="1"/>
          </p:cNvSpPr>
          <p:nvPr/>
        </p:nvSpPr>
        <p:spPr bwMode="auto">
          <a:xfrm>
            <a:off x="1828800" y="3168650"/>
            <a:ext cx="6248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trẻ hát bài hát “1 con vịt"</a:t>
            </a:r>
          </a:p>
        </p:txBody>
      </p:sp>
      <p:pic>
        <p:nvPicPr>
          <p:cNvPr id="24" name="Một Con Vịt Beat 1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791200"/>
            <a:ext cx="1447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8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tải xuố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7696200" y="6324600"/>
            <a:ext cx="1447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0000"/>
                </a:solidFill>
              </a:rPr>
              <a:t>Đ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ne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0"/>
            <a:ext cx="4495800" cy="46038"/>
          </a:xfrm>
          <a:solidFill>
            <a:srgbClr val="FFFF00">
              <a:alpha val="30196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 sz="4000" smtClean="0">
              <a:solidFill>
                <a:schemeClr val="bg1"/>
              </a:solidFill>
            </a:endParaRPr>
          </a:p>
        </p:txBody>
      </p:sp>
      <p:pic>
        <p:nvPicPr>
          <p:cNvPr id="15364" name="Picture 4" descr="gatr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8725" y="2895600"/>
            <a:ext cx="3660775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quyennltru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07075" y="4800600"/>
            <a:ext cx="16764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nen truoc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43698 -0.029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" y="-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6" descr="ne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304800"/>
          </a:xfrm>
          <a:solidFill>
            <a:srgbClr val="FFFF00">
              <a:alpha val="30196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en-US" sz="4000" dirty="0" smtClean="0">
              <a:solidFill>
                <a:schemeClr val="bg1"/>
              </a:solidFill>
            </a:endParaRPr>
          </a:p>
        </p:txBody>
      </p:sp>
      <p:pic>
        <p:nvPicPr>
          <p:cNvPr id="7172" name="Picture 15" descr="ga gay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3970338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quyennltru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07075" y="4800600"/>
            <a:ext cx="16764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3" descr="nen truoc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heo nhin v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76800" y="2409825"/>
            <a:ext cx="4876800" cy="367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0" descr="ne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quyennltru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07075" y="4800600"/>
            <a:ext cx="16764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4" descr="gatro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3565525" cy="36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8" descr="nen truoc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69583 -0.0039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92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he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4876800" cy="438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0" descr="ne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 flipV="1">
            <a:off x="762000" y="0"/>
            <a:ext cx="7924800" cy="685800"/>
          </a:xfrm>
          <a:solidFill>
            <a:srgbClr val="FFFF00">
              <a:alpha val="30196"/>
            </a:srgb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9221" name="Picture 5" descr="gatro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3768725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quyennltru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807075" y="4800600"/>
            <a:ext cx="16764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 descr="nen truoc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guyenDan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36738"/>
            <a:ext cx="49625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9" descr="ne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9200"/>
            <a:ext cx="76200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 descr="trung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00600"/>
            <a:ext cx="16732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gatro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4600"/>
            <a:ext cx="3768725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 descr="nen truoc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9144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71&quot;/&gt;&lt;/object&gt;&lt;object type=&quot;3&quot; unique_id=&quot;10007&quot;&gt;&lt;property id=&quot;20148&quot; value=&quot;5&quot;/&gt;&lt;property id=&quot;20300&quot; value=&quot;Slide 5&quot;/&gt;&lt;property id=&quot;20307&quot; value=&quot;264&quot;/&gt;&lt;/object&gt;&lt;object type=&quot;3&quot; unique_id=&quot;10008&quot;&gt;&lt;property id=&quot;20148&quot; value=&quot;5&quot;/&gt;&lt;property id=&quot;20300&quot; value=&quot;Slide 6&quot;/&gt;&lt;property id=&quot;20307&quot; value=&quot;258&quot;/&gt;&lt;/object&gt;&lt;object type=&quot;3&quot; unique_id=&quot;10009&quot;&gt;&lt;property id=&quot;20148&quot; value=&quot;5&quot;/&gt;&lt;property id=&quot;20300&quot; value=&quot;Slide 7&quot;/&gt;&lt;property id=&quot;20307&quot; value=&quot;259&quot;/&gt;&lt;/object&gt;&lt;object type=&quot;3&quot; unique_id=&quot;10010&quot;&gt;&lt;property id=&quot;20148&quot; value=&quot;5&quot;/&gt;&lt;property id=&quot;20300&quot; value=&quot;Slide 8&quot;/&gt;&lt;property id=&quot;20307&quot; value=&quot;260&quot;/&gt;&lt;/object&gt;&lt;object type=&quot;3&quot; unique_id=&quot;10011&quot;&gt;&lt;property id=&quot;20148&quot; value=&quot;5&quot;/&gt;&lt;property id=&quot;20300&quot; value=&quot;Slide 9&quot;/&gt;&lt;property id=&quot;20307&quot; value=&quot;261&quot;/&gt;&lt;/object&gt;&lt;object type=&quot;3&quot; unique_id=&quot;10012&quot;&gt;&lt;property id=&quot;20148&quot; value=&quot;5&quot;/&gt;&lt;property id=&quot;20300&quot; value=&quot;Slide 10&quot;/&gt;&lt;property id=&quot;20307&quot; value=&quot;262&quot;/&gt;&lt;/object&gt;&lt;object type=&quot;3&quot; unique_id=&quot;10013&quot;&gt;&lt;property id=&quot;20148&quot; value=&quot;5&quot;/&gt;&lt;property id=&quot;20300&quot; value=&quot;Slide 11&quot;/&gt;&lt;property id=&quot;20307&quot; value=&quot;265&quot;/&gt;&lt;/object&gt;&lt;object type=&quot;3&quot; unique_id=&quot;10072&quot;&gt;&lt;property id=&quot;20148&quot; value=&quot;5&quot;/&gt;&lt;property id=&quot;20300&quot; value=&quot;Slide 4&quot;/&gt;&lt;property id=&quot;20307&quot; value=&quot;278&quot;/&gt;&lt;/object&gt;&lt;object type=&quot;3&quot; unique_id=&quot;10088&quot;&gt;&lt;property id=&quot;20148&quot; value=&quot;5&quot;/&gt;&lt;property id=&quot;20300&quot; value=&quot;Slide 1&quot;/&gt;&lt;property id=&quot;20307&quot; value=&quot;279&quot;/&gt;&lt;/object&gt;&lt;object type=&quot;3&quot; unique_id=&quot;10145&quot;&gt;&lt;property id=&quot;20148&quot; value=&quot;5&quot;/&gt;&lt;property id=&quot;20300&quot; value=&quot;Slide 12&quot;/&gt;&lt;property id=&quot;20307&quot; value=&quot;281&quot;/&gt;&lt;/object&gt;&lt;object type=&quot;3&quot; unique_id=&quot;10146&quot;&gt;&lt;property id=&quot;20148&quot; value=&quot;5&quot;/&gt;&lt;property id=&quot;20300&quot; value=&quot;Slide 23&quot;/&gt;&lt;property id=&quot;20307&quot; value=&quot;283&quot;/&gt;&lt;/object&gt;&lt;object type=&quot;3&quot; unique_id=&quot;10263&quot;&gt;&lt;property id=&quot;20148&quot; value=&quot;5&quot;/&gt;&lt;property id=&quot;20300&quot; value=&quot;Slide 17&quot;/&gt;&lt;property id=&quot;20307&quot; value=&quot;284&quot;/&gt;&lt;/object&gt;&lt;object type=&quot;3&quot; unique_id=&quot;10339&quot;&gt;&lt;property id=&quot;20148&quot; value=&quot;5&quot;/&gt;&lt;property id=&quot;20300&quot; value=&quot;Slide 18&quot;/&gt;&lt;property id=&quot;20307&quot; value=&quot;286&quot;/&gt;&lt;/object&gt;&lt;object type=&quot;3&quot; unique_id=&quot;10341&quot;&gt;&lt;property id=&quot;20148&quot; value=&quot;5&quot;/&gt;&lt;property id=&quot;20300&quot; value=&quot;Slide 19&quot;/&gt;&lt;property id=&quot;20307&quot; value=&quot;288&quot;/&gt;&lt;/object&gt;&lt;object type=&quot;3&quot; unique_id=&quot;10450&quot;&gt;&lt;property id=&quot;20148&quot; value=&quot;5&quot;/&gt;&lt;property id=&quot;20300&quot; value=&quot;Slide 20&quot;/&gt;&lt;property id=&quot;20307&quot; value=&quot;289&quot;/&gt;&lt;/object&gt;&lt;object type=&quot;3&quot; unique_id=&quot;10506&quot;&gt;&lt;property id=&quot;20148&quot; value=&quot;5&quot;/&gt;&lt;property id=&quot;20300&quot; value=&quot;Slide 21&quot;/&gt;&lt;property id=&quot;20307&quot; value=&quot;290&quot;/&gt;&lt;/object&gt;&lt;object type=&quot;3&quot; unique_id=&quot;10621&quot;&gt;&lt;property id=&quot;20148&quot; value=&quot;5&quot;/&gt;&lt;property id=&quot;20300&quot; value=&quot;Slide 22&quot;/&gt;&lt;property id=&quot;20307&quot; value=&quot;292&quot;/&gt;&lt;/object&gt;&lt;object type=&quot;3&quot; unique_id=&quot;10722&quot;&gt;&lt;property id=&quot;20148&quot; value=&quot;5&quot;/&gt;&lt;property id=&quot;20300&quot; value=&quot;Slide 3&quot;/&gt;&lt;property id=&quot;20307&quot; value=&quot;294&quot;/&gt;&lt;/object&gt;&lt;object type=&quot;3&quot; unique_id=&quot;10786&quot;&gt;&lt;property id=&quot;20148&quot; value=&quot;5&quot;/&gt;&lt;property id=&quot;20300&quot; value=&quot;Slide 13&quot;/&gt;&lt;property id=&quot;20307&quot; value=&quot;295&quot;/&gt;&lt;/object&gt;&lt;object type=&quot;3&quot; unique_id=&quot;10919&quot;&gt;&lt;property id=&quot;20148&quot; value=&quot;5&quot;/&gt;&lt;property id=&quot;20300&quot; value=&quot;Slide 14&quot;/&gt;&lt;property id=&quot;20307&quot; value=&quot;296&quot;/&gt;&lt;/object&gt;&lt;object type=&quot;3&quot; unique_id=&quot;10920&quot;&gt;&lt;property id=&quot;20148&quot; value=&quot;5&quot;/&gt;&lt;property id=&quot;20300&quot; value=&quot;Slide 15&quot;/&gt;&lt;property id=&quot;20307&quot; value=&quot;297&quot;/&gt;&lt;/object&gt;&lt;object type=&quot;3&quot; unique_id=&quot;10921&quot;&gt;&lt;property id=&quot;20148&quot; value=&quot;5&quot;/&gt;&lt;property id=&quot;20300&quot; value=&quot;Slide 16&quot;/&gt;&lt;property id=&quot;20307&quot; value=&quot;298&quot;/&gt;&lt;/object&gt;&lt;/object&gt;&lt;/object&gt;&lt;/database&gt;"/>
  <p:tag name="SECTOMILLISECCONVERTED" val="1"/>
  <p:tag name="ISPRING_UUID" val="{7CE99912-BD86-4594-9965-5F58C4C57D28}"/>
  <p:tag name="ISPRING_RESOURCE_FOLDER" val="C:\Users\Techsi.vn\AppData\Local\Temp\Rar$DIa2640.3818\pp Quả trứng dung\"/>
  <p:tag name="ISPRING_PRESENTATION_PATH" val="C:\Users\Techsi.vn\AppData\Local\Temp\Rar$DIa2640.3818\pp Quả trứng dung.pptx"/>
  <p:tag name="ISPRING_PROJECT_VERSION" val="9"/>
  <p:tag name="ISPRING_PROJECT_FOLDER_UPDATED" val="1"/>
  <p:tag name="ISPRING_SCREEN_RECS_UPDATED" val="C:\Users\Techsi.vn\AppData\Local\Temp\Rar$DIa2640.3818\pp Quả trứng dung\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Techsi.vn\AppData\Local\Temp\Rar$DIa2640.3818\pp Quả trứng dung\quiz\quiz1.quiz"/>
  <p:tag name="ISPRING_QUIZ_RELATIVE_PATH" val="pp Quả trứng dung\quiz\quiz1.quiz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Techsi.vn\AppData\Local\Temp\Rar$DIa2640.3818\pp Quả trứng dung\quiz\quiz2.quiz"/>
  <p:tag name="ISPRING_QUIZ_RELATIVE_PATH" val="pp Quả trứng dung\quiz\quiz2.quiz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111</Words>
  <Application>Microsoft Office PowerPoint</Application>
  <PresentationFormat>On-screen Show (4:3)</PresentationFormat>
  <Paragraphs>34</Paragraphs>
  <Slides>24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Segoe UI Semibold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ndf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Hoạt động phát triển ngôn ngữ môn: Làm quen văn học đề tài: chuyện quả trứng</dc:title>
  <dc:creator>Khoa</dc:creator>
  <cp:lastModifiedBy>Techsi.vn</cp:lastModifiedBy>
  <cp:revision>72</cp:revision>
  <dcterms:created xsi:type="dcterms:W3CDTF">2008-04-20T16:19:10Z</dcterms:created>
  <dcterms:modified xsi:type="dcterms:W3CDTF">2025-05-14T23:11:11Z</dcterms:modified>
</cp:coreProperties>
</file>