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78" r:id="rId2"/>
  </p:sldMasterIdLst>
  <p:notesMasterIdLst>
    <p:notesMasterId r:id="rId13"/>
  </p:notesMasterIdLst>
  <p:sldIdLst>
    <p:sldId id="278" r:id="rId3"/>
    <p:sldId id="279" r:id="rId4"/>
    <p:sldId id="281" r:id="rId5"/>
    <p:sldId id="259" r:id="rId6"/>
    <p:sldId id="269" r:id="rId7"/>
    <p:sldId id="270" r:id="rId8"/>
    <p:sldId id="283" r:id="rId9"/>
    <p:sldId id="272" r:id="rId10"/>
    <p:sldId id="284" r:id="rId11"/>
    <p:sldId id="282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99FFCC"/>
    <a:srgbClr val="9DB6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1" autoAdjust="0"/>
    <p:restoredTop sz="86408" autoAdjust="0"/>
  </p:normalViewPr>
  <p:slideViewPr>
    <p:cSldViewPr>
      <p:cViewPr varScale="1">
        <p:scale>
          <a:sx n="74" d="100"/>
          <a:sy n="74" d="100"/>
        </p:scale>
        <p:origin x="132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1B348BF-B382-4816-82A1-C0FEF33DC600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6EA583B-852A-4DCC-A29D-C21A8D09DA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B4A39-B449-414D-AA82-C5FC10BF5E2C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C98CD-1209-42A9-9A7E-14BA86F1DA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375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BD111-D08B-4D8D-9808-BE709FCD1FD5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E2D02-E058-43E3-86AC-2EB8D7A9AD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6534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71A54-AA77-41AD-8998-DAE3590941CB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D7601-FC95-47EA-87D0-C37AF09FA4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16718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0" name="Rectangle 39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7" name="Rectangle 36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4" name="Rectangle 33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1" name="Rectangle 30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6" name="Freeform 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Hexagon 1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Hexagon 16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3" name="Rectangle 42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A515E8BE-39A6-4848-AFFF-BABE0E5D627E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99134C2-503F-46C3-A722-6F3A5BD357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0885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CDFE129E-1BE2-400B-A78F-B8028437F2AB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B25A42F-ED2F-48BD-A6E5-B6DA097DD3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19560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68653453-CFBA-4E78-995A-6C8411329F76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4FF1098-58FE-433F-AB85-699D5CE7C8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08292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36E60EFF-AB61-4ACA-9789-A81B23598EFE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4B2D710-0B22-4CDD-B6BA-7C435085FE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29347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F572DFF2-CE1D-4B99-8118-CA5D749DB3C3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DD78223-8752-4B30-A982-84C640F68C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91365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7AC97F75-D0A7-4F85-B4EF-5B29918EE9F0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540A790-61EF-4782-A5C8-9C9FC1D61F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24675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DD62CC1A-A0F5-4FBD-9B7E-E3788AB45D30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EA61FF7-E66A-4858-882E-C8C5B97489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3476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61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7" name="Freeform 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Hexagon 1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Hexagon 25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2F60E575-56F4-449D-A8B4-3838D2666DB6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5BA33FB-6642-4FC9-BAD0-18F447627E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644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C01B2-5059-427C-92E5-A994BB4771B3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74B5A-DE0C-4670-8725-A7618DD44B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59326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61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7" name="Freeform 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Hexagon 1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Hexagon 25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7D975665-F0D6-4F98-8663-A424A3E1564E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61188D1-12F4-4F81-BB39-31557283CD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58067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6205619B-4893-4A85-9E3E-F55D079DF210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BFE77AF-FAB6-4D72-BE04-D638AC8655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4890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4E3378DC-A41C-4553-9ED6-EB389B05C440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E627043-0E43-4201-9BC8-CB24429E36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5964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04CBE-747E-4663-8AB3-3C3D53CFA1BD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E2AF8-B192-4D69-8449-E952EC76FC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9286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6EA00-E5C1-47B1-96D3-2F4F2437453D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31930-B043-4B5D-91E7-4D9FBA0C6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5846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C5ADE-1817-4F13-81F0-AA9856CB93E3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09379-75FC-49F6-B929-99B300B0A5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8306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4F26C-C926-4D67-8C14-88AEDB40488B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0B115-9E05-4015-8009-16B7C5ECB7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7019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CE196-F9D1-4146-976F-B09C65FBB9C4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E248E-9295-4CEE-BADB-76D0815470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8203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FBC5B-C923-4762-A03B-4D17DA633721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2158-B64B-40E5-ABED-27BC4F15B7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5057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22281-3670-4E4E-8EC0-52F2E0AF6600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03B59-6745-47BB-BACB-B962EC1C20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9546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5DFAD5A-CAE8-4AB0-B022-A1A4B72F3968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4FC9963-372A-46D1-8DD0-AEFBBEEE46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2F35F"/>
            </a:gs>
            <a:gs pos="62000">
              <a:srgbClr val="92BE3F"/>
            </a:gs>
            <a:gs pos="100000">
              <a:srgbClr val="80A33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2059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082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2083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2084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54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E567252-7CC6-46BC-853D-E9D8499A7EA2}" type="datetimeFigureOut">
              <a:rPr lang="en-US"/>
              <a:pPr>
                <a:defRPr/>
              </a:pPr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FEFEFE"/>
                </a:solidFill>
              </a:defRPr>
            </a:lvl1pPr>
          </a:lstStyle>
          <a:p>
            <a:pPr>
              <a:defRPr/>
            </a:pPr>
            <a:fld id="{7FCEDCEC-1580-42B4-ABFA-D5757A783D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13.xml"/><Relationship Id="rId1" Type="http://schemas.openxmlformats.org/officeDocument/2006/relationships/audio" Target="file:///C:\Users\Admin\Desktop\L&#7898;P%20D4\Khuon%20mat%20cuoi.wma" TargetMode="Externa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8.xml"/><Relationship Id="rId1" Type="http://schemas.openxmlformats.org/officeDocument/2006/relationships/audio" Target="file:///C:\Users\Admin\Downloads\Doan%20tau%20nho%20xiu%20noi.mp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8.xml"/><Relationship Id="rId1" Type="http://schemas.openxmlformats.org/officeDocument/2006/relationships/audio" Target="file:///C:\Users\Admin\Downloads\Nh&#7841;c%20thi&#7871;u%20nhi%20vui%20nh&#7897;n%20cho%20b&#233;-%20T&#7853;p%20th&#7875;%20d&#7909;c%20bu&#7893;i%20s&#225;ng.mp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18.xml"/><Relationship Id="rId1" Type="http://schemas.openxmlformats.org/officeDocument/2006/relationships/audio" Target="file:///C:\Users\Admin\Downloads\xoay%20xoay%20xoay.mp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18.xml"/><Relationship Id="rId1" Type="http://schemas.openxmlformats.org/officeDocument/2006/relationships/audio" Target="file:///C:\Users\Admin\Desktop\L&#7898;P%20D4\Ban%20co%20biet%20ten%20toi.wma" TargetMode="Externa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15363" name="Content Placeholder 4" descr="Logo, company name&#10;&#10;Description automatically generate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78113" y="2324100"/>
            <a:ext cx="3506787" cy="3508375"/>
          </a:xfrm>
        </p:spPr>
      </p:pic>
      <p:pic>
        <p:nvPicPr>
          <p:cNvPr id="15364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9129713" cy="712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Text Box 9"/>
          <p:cNvSpPr txBox="1">
            <a:spLocks noChangeArrowheads="1"/>
          </p:cNvSpPr>
          <p:nvPr/>
        </p:nvSpPr>
        <p:spPr bwMode="auto">
          <a:xfrm>
            <a:off x="2132731" y="2868079"/>
            <a:ext cx="7086600" cy="43846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DỤC THỂ CHẤT</a:t>
            </a:r>
            <a:endParaRPr lang="en-US" alt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altLang="en-US" sz="2800" b="1" dirty="0">
              <a:solidFill>
                <a:srgbClr val="0000CC"/>
              </a:solidFill>
            </a:endParaRPr>
          </a:p>
          <a:p>
            <a:pPr eaLnBrk="1" hangingPunct="1">
              <a:defRPr/>
            </a:pPr>
            <a:r>
              <a:rPr lang="en-US" alt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Đề</a:t>
            </a: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tài</a:t>
            </a: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        	: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hẹp</a:t>
            </a:r>
            <a:endParaRPr lang="en-US" altLang="en-US" sz="2400" b="1" dirty="0">
              <a:solidFill>
                <a:srgbClr val="0000CC"/>
              </a:solidFill>
            </a:endParaRPr>
          </a:p>
          <a:p>
            <a:pPr eaLnBrk="1" hangingPunct="1">
              <a:defRPr/>
            </a:pPr>
            <a:r>
              <a:rPr lang="en-US" alt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Lứa</a:t>
            </a: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tuổi</a:t>
            </a:r>
            <a:r>
              <a:rPr lang="en-US" altLang="en-US" sz="2400" b="1" dirty="0">
                <a:solidFill>
                  <a:srgbClr val="0000CC"/>
                </a:solidFill>
              </a:rPr>
              <a:t>	: </a:t>
            </a:r>
            <a:r>
              <a:rPr lang="en-US" alt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24-36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altLang="en-US" sz="24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alt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: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Kim Dung</a:t>
            </a:r>
            <a:endParaRPr lang="en-US" alt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altLang="en-US" sz="2400" b="1" dirty="0" smtClean="0">
                <a:solidFill>
                  <a:srgbClr val="0000CC"/>
                </a:solidFill>
              </a:rPr>
              <a:t> </a:t>
            </a:r>
            <a:endParaRPr lang="en-US" altLang="en-US" sz="2400" b="1" dirty="0">
              <a:solidFill>
                <a:srgbClr val="0000CC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srgbClr val="7030A0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Calibri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srgbClr val="7030A0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Calibri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srgbClr val="7030A0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Calibri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500" b="1" spc="50" dirty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srgbClr val="7030A0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Calibri"/>
              </a:rPr>
              <a:t>             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Năm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: 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2024- 2025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altLang="en-US" sz="2800" b="1" dirty="0">
              <a:solidFill>
                <a:srgbClr val="FF0000"/>
              </a:solidFill>
            </a:endParaRPr>
          </a:p>
        </p:txBody>
      </p:sp>
      <p:sp>
        <p:nvSpPr>
          <p:cNvPr id="15366" name="TextBox 2"/>
          <p:cNvSpPr txBox="1">
            <a:spLocks noChangeArrowheads="1"/>
          </p:cNvSpPr>
          <p:nvPr/>
        </p:nvSpPr>
        <p:spPr bwMode="auto">
          <a:xfrm>
            <a:off x="1897062" y="194209"/>
            <a:ext cx="53355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 eaLnBrk="1" hangingPunct="1"/>
            <a:r>
              <a:rPr lang="en-US" altLang="en-US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altLang="en-US" sz="2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NGUYỆT QUẾ</a:t>
            </a:r>
            <a:endParaRPr lang="vi-VN" altLang="en-US" sz="2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2431" y="724954"/>
            <a:ext cx="2133600" cy="2143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mtClean="0">
                <a:solidFill>
                  <a:srgbClr val="FF0000"/>
                </a:solidFill>
              </a:rPr>
              <a:t>Bài học đến đây đã kết thúc </a:t>
            </a:r>
          </a:p>
        </p:txBody>
      </p:sp>
      <p:pic>
        <p:nvPicPr>
          <p:cNvPr id="6" name="Khuon mat cuoi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47244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5335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1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16388" name="Picture 3" descr="background-powerpoint-don-gian-4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Rectangle 4"/>
          <p:cNvSpPr>
            <a:spLocks noChangeArrowheads="1"/>
          </p:cNvSpPr>
          <p:nvPr/>
        </p:nvSpPr>
        <p:spPr bwMode="auto">
          <a:xfrm>
            <a:off x="990600" y="762000"/>
            <a:ext cx="67818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vi-VN" altLang="en-US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 thức</a:t>
            </a:r>
            <a:endParaRPr lang="vi-VN" altLang="en-US" sz="28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Trẻ nhớ tên bài tập: Đi trong đường hẹp</a:t>
            </a:r>
          </a:p>
          <a:p>
            <a:r>
              <a:rPr lang="vi-VN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Hình thành và phát triển cho trẻ kĩ năng đi trong đường hẹp.</a:t>
            </a:r>
          </a:p>
          <a:p>
            <a:r>
              <a:rPr lang="vi-VN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Biết tên TCVĐ  và biết cách chơi</a:t>
            </a:r>
          </a:p>
          <a:p>
            <a:r>
              <a:rPr lang="vi-VN" altLang="en-US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Kĩ năng </a:t>
            </a:r>
            <a:endParaRPr lang="vi-VN" altLang="en-US" sz="28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Khi đi trẻ biết đi vào bên trong đường hẹp, không dẫm vào vạch.</a:t>
            </a:r>
          </a:p>
          <a:p>
            <a:r>
              <a:rPr lang="vi-VN" altLang="en-US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Thái độ</a:t>
            </a:r>
            <a:endParaRPr lang="vi-VN" altLang="en-US" sz="28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Trẻ hứng thú tham gia hoạt động.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ChangeArrowheads="1"/>
          </p:cNvSpPr>
          <p:nvPr/>
        </p:nvSpPr>
        <p:spPr bwMode="auto">
          <a:xfrm>
            <a:off x="1214438" y="685800"/>
            <a:ext cx="69342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vi-VN" altLang="en-US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Đồ dùng của cô</a:t>
            </a:r>
            <a:endParaRPr lang="vi-VN" altLang="en-US" sz="28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Nhạc bài hát: Đoàn tàu nhỏ xíu, bé tập thể dục.</a:t>
            </a:r>
          </a:p>
          <a:p>
            <a:r>
              <a:rPr lang="vi-VN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Hai đường thẳng rộng khoảng 35-40 cm</a:t>
            </a:r>
          </a:p>
          <a:p>
            <a:r>
              <a:rPr lang="vi-VN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Một số cây , hoa</a:t>
            </a:r>
          </a:p>
          <a:p>
            <a:r>
              <a:rPr lang="vi-VN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Vạch chuẩn</a:t>
            </a:r>
          </a:p>
          <a:p>
            <a:r>
              <a:rPr lang="vi-VN" altLang="en-US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Đồ dùng của trẻ</a:t>
            </a:r>
            <a:endParaRPr lang="vi-VN" altLang="en-US" sz="28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Ghế ngồi</a:t>
            </a:r>
          </a:p>
          <a:p>
            <a:r>
              <a:rPr lang="vi-VN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Mũ trẻ đội</a:t>
            </a:r>
          </a:p>
          <a:p>
            <a:r>
              <a:rPr lang="vi-VN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 phục của trẻ gọn gàng.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62200" y="1524000"/>
            <a:ext cx="4419600" cy="240065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000" b="1" dirty="0" err="1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+mn-cs"/>
              </a:rPr>
              <a:t>Cô</a:t>
            </a:r>
            <a:r>
              <a:rPr lang="en-US" sz="50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+mn-cs"/>
              </a:rPr>
              <a:t> </a:t>
            </a:r>
            <a:r>
              <a:rPr lang="en-US" sz="5000" b="1" dirty="0" err="1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+mn-cs"/>
              </a:rPr>
              <a:t>cho</a:t>
            </a:r>
            <a:r>
              <a:rPr lang="en-US" sz="50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+mn-cs"/>
              </a:rPr>
              <a:t> </a:t>
            </a:r>
            <a:r>
              <a:rPr lang="en-US" sz="5000" b="1" dirty="0" err="1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+mn-cs"/>
              </a:rPr>
              <a:t>trẻ</a:t>
            </a:r>
            <a:r>
              <a:rPr lang="en-US" sz="50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+mn-cs"/>
              </a:rPr>
              <a:t> </a:t>
            </a:r>
            <a:r>
              <a:rPr lang="en-US" sz="5000" b="1" dirty="0" err="1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+mn-cs"/>
              </a:rPr>
              <a:t>chơi</a:t>
            </a:r>
            <a:r>
              <a:rPr lang="en-US" sz="50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+mn-cs"/>
              </a:rPr>
              <a:t> </a:t>
            </a:r>
            <a:r>
              <a:rPr lang="en-US" sz="5000" b="1" dirty="0" err="1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+mn-cs"/>
              </a:rPr>
              <a:t>trò</a:t>
            </a:r>
            <a:r>
              <a:rPr lang="en-US" sz="50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+mn-cs"/>
              </a:rPr>
              <a:t> </a:t>
            </a:r>
            <a:r>
              <a:rPr lang="en-US" sz="5000" b="1" dirty="0" err="1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+mn-cs"/>
              </a:rPr>
              <a:t>chơi</a:t>
            </a:r>
            <a:r>
              <a:rPr lang="en-US" sz="50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+mn-cs"/>
              </a:rPr>
              <a:t>: Chi </a:t>
            </a:r>
            <a:r>
              <a:rPr lang="en-US" sz="5000" b="1" dirty="0" err="1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+mn-cs"/>
              </a:rPr>
              <a:t>chi</a:t>
            </a:r>
            <a:r>
              <a:rPr lang="en-US" sz="50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+mn-cs"/>
              </a:rPr>
              <a:t> </a:t>
            </a:r>
            <a:r>
              <a:rPr lang="en-US" sz="5000" b="1" dirty="0" err="1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+mn-cs"/>
              </a:rPr>
              <a:t>chành</a:t>
            </a:r>
            <a:r>
              <a:rPr lang="en-US" sz="50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+mn-cs"/>
              </a:rPr>
              <a:t> </a:t>
            </a:r>
            <a:r>
              <a:rPr lang="en-US" sz="5000" b="1" dirty="0" err="1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+mn-cs"/>
              </a:rPr>
              <a:t>chành</a:t>
            </a:r>
            <a:endParaRPr lang="en-US" sz="5000" b="1" dirty="0">
              <a:ln w="11430"/>
              <a:gradFill>
                <a:gsLst>
                  <a:gs pos="0">
                    <a:srgbClr val="C0504D">
                      <a:tint val="70000"/>
                      <a:satMod val="245000"/>
                    </a:srgbClr>
                  </a:gs>
                  <a:gs pos="75000">
                    <a:srgbClr val="C0504D">
                      <a:tint val="90000"/>
                      <a:shade val="60000"/>
                      <a:satMod val="240000"/>
                    </a:srgbClr>
                  </a:gs>
                  <a:gs pos="100000">
                    <a:srgbClr val="C0504D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/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19200" y="685800"/>
            <a:ext cx="6705600" cy="52014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lnSpc>
                <a:spcPct val="150000"/>
              </a:lnSpc>
              <a:defRPr/>
            </a:pPr>
            <a:r>
              <a:rPr lang="en-US" sz="80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charset="0"/>
                <a:cs typeface="Arial" charset="0"/>
              </a:rPr>
              <a:t>Khởi</a:t>
            </a:r>
            <a:r>
              <a:rPr lang="en-US" sz="80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en-US" sz="80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charset="0"/>
                <a:cs typeface="Arial" charset="0"/>
              </a:rPr>
              <a:t>động</a:t>
            </a:r>
            <a:endParaRPr lang="en-US" sz="8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ial" charset="0"/>
              <a:cs typeface="Arial" charset="0"/>
            </a:endParaRPr>
          </a:p>
          <a:p>
            <a:pPr algn="ctr" eaLnBrk="1" hangingPunct="1">
              <a:lnSpc>
                <a:spcPct val="150000"/>
              </a:lnSpc>
              <a:defRPr/>
            </a:pPr>
            <a:r>
              <a:rPr lang="en-US" sz="44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4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4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4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 eaLnBrk="1" hangingPunct="1">
              <a:lnSpc>
                <a:spcPct val="150000"/>
              </a:lnSpc>
              <a:defRPr/>
            </a:pPr>
            <a:r>
              <a:rPr lang="en-US" sz="4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 </a:t>
            </a:r>
            <a:r>
              <a:rPr lang="en-US" sz="44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4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4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4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xíu</a:t>
            </a:r>
            <a:r>
              <a:rPr lang="en-US" sz="4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 </a:t>
            </a:r>
          </a:p>
          <a:p>
            <a:pPr algn="ctr" eaLnBrk="1" hangingPunct="1">
              <a:defRPr/>
            </a:pPr>
            <a:endParaRPr lang="en-US" sz="8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pic>
        <p:nvPicPr>
          <p:cNvPr id="5" name="Doan tau nho xiu noi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8006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96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66800" y="1110237"/>
            <a:ext cx="7162800" cy="42165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80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charset="0"/>
                <a:cs typeface="Arial" charset="0"/>
              </a:rPr>
              <a:t>Trọng</a:t>
            </a:r>
            <a:r>
              <a:rPr lang="en-US" sz="80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en-US" sz="80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charset="0"/>
                <a:cs typeface="Arial" charset="0"/>
              </a:rPr>
              <a:t>động</a:t>
            </a:r>
            <a:endParaRPr lang="en-US" sz="8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ial" charset="0"/>
              <a:cs typeface="Arial" charset="0"/>
            </a:endParaRPr>
          </a:p>
          <a:p>
            <a:pPr algn="ctr" eaLnBrk="1" hangingPunct="1">
              <a:defRPr/>
            </a:pPr>
            <a:r>
              <a:rPr lang="en-US" sz="80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charset="0"/>
                <a:cs typeface="Arial" charset="0"/>
              </a:rPr>
              <a:t>* BTPTC: </a:t>
            </a:r>
          </a:p>
          <a:p>
            <a:pPr algn="ctr" eaLnBrk="1" hangingPunct="1">
              <a:defRPr/>
            </a:pPr>
            <a:r>
              <a:rPr lang="en-US" sz="54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54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 </a:t>
            </a:r>
          </a:p>
        </p:txBody>
      </p:sp>
      <p:pic>
        <p:nvPicPr>
          <p:cNvPr id="2" name="Nhạc thiếu nhi vui nhộn cho bé- Tập thể dục buổi sáng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326063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23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1447800"/>
            <a:ext cx="8458200" cy="258532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>
              <a:ln w="11430"/>
              <a:gradFill>
                <a:gsLst>
                  <a:gs pos="0">
                    <a:srgbClr val="C0504D">
                      <a:tint val="70000"/>
                      <a:satMod val="245000"/>
                    </a:srgbClr>
                  </a:gs>
                  <a:gs pos="75000">
                    <a:srgbClr val="C0504D">
                      <a:tint val="90000"/>
                      <a:shade val="60000"/>
                      <a:satMod val="240000"/>
                    </a:srgbClr>
                  </a:gs>
                  <a:gs pos="100000">
                    <a:srgbClr val="C0504D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+mn-cs"/>
              </a:rPr>
              <a:t>*VĐCB: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+mn-cs"/>
              </a:rPr>
              <a:t>“</a:t>
            </a:r>
            <a:r>
              <a:rPr lang="en-US" sz="5400" b="1" dirty="0" err="1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+mn-cs"/>
              </a:rPr>
              <a:t>Đi</a:t>
            </a:r>
            <a:r>
              <a:rPr lang="en-US" sz="54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+mn-cs"/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+mn-cs"/>
              </a:rPr>
              <a:t>trong</a:t>
            </a:r>
            <a:r>
              <a:rPr lang="en-US" sz="54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+mn-cs"/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+mn-cs"/>
              </a:rPr>
              <a:t>đường</a:t>
            </a:r>
            <a:r>
              <a:rPr lang="en-US" sz="54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+mn-cs"/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+mn-cs"/>
              </a:rPr>
              <a:t>hẹp</a:t>
            </a:r>
            <a:r>
              <a:rPr lang="en-US" sz="54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  <a:cs typeface="+mn-cs"/>
              </a:rPr>
              <a:t>”</a:t>
            </a:r>
          </a:p>
        </p:txBody>
      </p:sp>
      <p:pic>
        <p:nvPicPr>
          <p:cNvPr id="21508" name="hay nhanh tay.mp3">
            <a:hlinkClick r:id="" action="ppaction://media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2925" y="45720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95400" y="1871662"/>
            <a:ext cx="6712250" cy="21544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80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charset="0"/>
                <a:cs typeface="Arial" charset="0"/>
              </a:rPr>
              <a:t>* TCVĐ: </a:t>
            </a:r>
          </a:p>
          <a:p>
            <a:pPr algn="ctr" eaLnBrk="1" hangingPunct="1">
              <a:defRPr/>
            </a:pP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“Con </a:t>
            </a:r>
            <a:r>
              <a:rPr lang="en-US" sz="54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bọ</a:t>
            </a: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dừa</a:t>
            </a: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pic>
        <p:nvPicPr>
          <p:cNvPr id="5" name="xoay xoay xoay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1910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18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5" descr="D:\PHUOC\anh nen\d2c6dacac1876fe261e33a74d88b3e1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050"/>
            <a:ext cx="9144000" cy="683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609600" y="2743200"/>
            <a:ext cx="8229600" cy="215443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8000" b="1" dirty="0" err="1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charset="0"/>
                <a:cs typeface="Arial" charset="0"/>
              </a:rPr>
              <a:t>Hồi</a:t>
            </a:r>
            <a:r>
              <a:rPr lang="en-US" sz="8000" b="1" dirty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en-US" sz="8000" b="1" dirty="0" err="1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charset="0"/>
                <a:cs typeface="Arial" charset="0"/>
              </a:rPr>
              <a:t>tĩnh</a:t>
            </a:r>
            <a:r>
              <a:rPr lang="en-US" sz="8000" b="1" dirty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charset="0"/>
                <a:cs typeface="Arial" charset="0"/>
              </a:rPr>
              <a:t>: </a:t>
            </a:r>
          </a:p>
          <a:p>
            <a:pPr algn="ctr" eaLnBrk="1" hangingPunct="1">
              <a:defRPr/>
            </a:pPr>
            <a:r>
              <a:rPr lang="en-US" sz="5400" b="1" dirty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charset="0"/>
                <a:cs typeface="Arial" charset="0"/>
              </a:rPr>
              <a:t>Cho </a:t>
            </a:r>
            <a:r>
              <a:rPr lang="en-US" sz="5400" b="1" dirty="0" err="1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charset="0"/>
                <a:cs typeface="Arial" charset="0"/>
              </a:rPr>
              <a:t>trẻ</a:t>
            </a:r>
            <a:r>
              <a:rPr lang="en-US" sz="5400" b="1" dirty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en-US" sz="5400" b="1" dirty="0" err="1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charset="0"/>
                <a:cs typeface="Arial" charset="0"/>
              </a:rPr>
              <a:t>đi</a:t>
            </a:r>
            <a:r>
              <a:rPr lang="en-US" sz="5400" b="1" dirty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en-US" sz="5400" b="1" dirty="0" err="1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charset="0"/>
                <a:cs typeface="Arial" charset="0"/>
              </a:rPr>
              <a:t>lại</a:t>
            </a:r>
            <a:r>
              <a:rPr lang="en-US" sz="5400" b="1" dirty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en-US" sz="5400" b="1" dirty="0" err="1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charset="0"/>
                <a:cs typeface="Arial" charset="0"/>
              </a:rPr>
              <a:t>nhẹ</a:t>
            </a:r>
            <a:r>
              <a:rPr lang="en-US" sz="5400" b="1" dirty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en-US" sz="5400" b="1" dirty="0" err="1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 charset="0"/>
                <a:cs typeface="Arial" charset="0"/>
              </a:rPr>
              <a:t>nhàng</a:t>
            </a:r>
            <a:endParaRPr lang="en-US" sz="5400" b="1" dirty="0">
              <a:ln w="24500" cmpd="dbl">
                <a:solidFill>
                  <a:srgbClr val="C0504D">
                    <a:shade val="85000"/>
                    <a:satMod val="155000"/>
                  </a:srgb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Ban co biet ten toi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8900" y="5229225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4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3&quot;/&gt;&lt;property id=&quot;20307&quot; value=&quot;264&quot;/&gt;&lt;/object&gt;&lt;object type=&quot;3&quot; unique_id=&quot;10005&quot;&gt;&lt;property id=&quot;20148&quot; value=&quot;5&quot;/&gt;&lt;property id=&quot;20300&quot; value=&quot;Slide 1&quot;/&gt;&lt;property id=&quot;20307&quot; value=&quot;265&quot;/&gt;&lt;/object&gt;&lt;object type=&quot;3&quot; unique_id=&quot;10006&quot;&gt;&lt;property id=&quot;20148&quot; value=&quot;5&quot;/&gt;&lt;property id=&quot;20300&quot; value=&quot;Slide 12&quot;/&gt;&lt;property id=&quot;20307&quot; value=&quot;263&quot;/&gt;&lt;/object&gt;&lt;object type=&quot;3&quot; unique_id=&quot;10067&quot;&gt;&lt;property id=&quot;20148&quot; value=&quot;5&quot;/&gt;&lt;property id=&quot;20300&quot; value=&quot;Slide 2&quot;/&gt;&lt;property id=&quot;20307&quot; value=&quot;268&quot;/&gt;&lt;/object&gt;&lt;object type=&quot;3&quot; unique_id=&quot;10068&quot;&gt;&lt;property id=&quot;20148&quot; value=&quot;5&quot;/&gt;&lt;property id=&quot;20300&quot; value=&quot;Slide 4&quot;/&gt;&lt;property id=&quot;20307&quot; value=&quot;266&quot;/&gt;&lt;/object&gt;&lt;object type=&quot;3&quot; unique_id=&quot;10069&quot;&gt;&lt;property id=&quot;20148&quot; value=&quot;5&quot;/&gt;&lt;property id=&quot;20300&quot; value=&quot;Slide 5&quot;/&gt;&lt;property id=&quot;20307&quot; value=&quot;267&quot;/&gt;&lt;/object&gt;&lt;object type=&quot;3&quot; unique_id=&quot;10070&quot;&gt;&lt;property id=&quot;20148&quot; value=&quot;5&quot;/&gt;&lt;property id=&quot;20300&quot; value=&quot;Slide 7&quot;/&gt;&lt;property id=&quot;20307&quot; value=&quot;269&quot;/&gt;&lt;/object&gt;&lt;object type=&quot;3&quot; unique_id=&quot;10071&quot;&gt;&lt;property id=&quot;20148&quot; value=&quot;5&quot;/&gt;&lt;property id=&quot;20300&quot; value=&quot;Slide 8&quot;/&gt;&lt;property id=&quot;20307&quot; value=&quot;270&quot;/&gt;&lt;/object&gt;&lt;object type=&quot;3&quot; unique_id=&quot;10072&quot;&gt;&lt;property id=&quot;20148&quot; value=&quot;5&quot;/&gt;&lt;property id=&quot;20300&quot; value=&quot;Slide 9&quot;/&gt;&lt;property id=&quot;20307&quot; value=&quot;271&quot;/&gt;&lt;/object&gt;&lt;object type=&quot;3&quot; unique_id=&quot;10073&quot;&gt;&lt;property id=&quot;20148&quot; value=&quot;5&quot;/&gt;&lt;property id=&quot;20300&quot; value=&quot;Slide 10&quot;/&gt;&lt;property id=&quot;20307&quot; value=&quot;272&quot;/&gt;&lt;/object&gt;&lt;object type=&quot;3&quot; unique_id=&quot;10207&quot;&gt;&lt;property id=&quot;20148&quot; value=&quot;5&quot;/&gt;&lt;property id=&quot;20300&quot; value=&quot;Slide 6&quot;/&gt;&lt;property id=&quot;20307&quot; value=&quot;273&quot;/&gt;&lt;/object&gt;&lt;object type=&quot;3&quot; unique_id=&quot;10273&quot;&gt;&lt;property id=&quot;20148&quot; value=&quot;5&quot;/&gt;&lt;property id=&quot;20300&quot; value=&quot;Slide 11&quot;/&gt;&lt;property id=&quot;20307&quot; value=&quot;274&quot;/&gt;&lt;/object&gt;&lt;/object&gt;&lt;object type=&quot;8&quot; unique_id=&quot;10012&quot;&gt;&lt;/object&gt;&lt;/object&gt;&lt;/database&gt;"/>
  <p:tag name="SECTOMILLISECCONVERTED" val="1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1189</TotalTime>
  <Words>182</Words>
  <Application>Microsoft Office PowerPoint</Application>
  <PresentationFormat>On-screen Show (4:3)</PresentationFormat>
  <Paragraphs>44</Paragraphs>
  <Slides>10</Slides>
  <Notes>0</Notes>
  <HiddenSlides>0</HiddenSlides>
  <MMClips>5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Gothic</vt:lpstr>
      <vt:lpstr>Wingdings 2</vt:lpstr>
      <vt:lpstr>Times New Roman</vt:lpstr>
      <vt:lpstr>2_Office Theme</vt:lpstr>
      <vt:lpstr>Austin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học đến đây đã kết thúc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 7 32bit VS2</dc:creator>
  <cp:lastModifiedBy>Techsi.vn</cp:lastModifiedBy>
  <cp:revision>69</cp:revision>
  <cp:lastPrinted>1601-01-01T00:00:00Z</cp:lastPrinted>
  <dcterms:created xsi:type="dcterms:W3CDTF">2016-10-31T13:23:49Z</dcterms:created>
  <dcterms:modified xsi:type="dcterms:W3CDTF">2025-05-13T00:07:38Z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