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2" r:id="rId2"/>
  </p:sldMasterIdLst>
  <p:sldIdLst>
    <p:sldId id="256" r:id="rId3"/>
    <p:sldId id="261" r:id="rId4"/>
    <p:sldId id="262" r:id="rId5"/>
    <p:sldId id="268" r:id="rId6"/>
    <p:sldId id="270" r:id="rId7"/>
    <p:sldId id="257" r:id="rId8"/>
    <p:sldId id="272" r:id="rId9"/>
    <p:sldId id="274" r:id="rId10"/>
    <p:sldId id="276" r:id="rId11"/>
    <p:sldId id="258" r:id="rId12"/>
    <p:sldId id="278" r:id="rId13"/>
    <p:sldId id="267" r:id="rId14"/>
    <p:sldId id="280" r:id="rId15"/>
    <p:sldId id="265" r:id="rId16"/>
    <p:sldId id="288" r:id="rId17"/>
    <p:sldId id="297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8FA"/>
    <a:srgbClr val="FF0066"/>
    <a:srgbClr val="CC00CC"/>
    <a:srgbClr val="FF3300"/>
    <a:srgbClr val="009900"/>
    <a:srgbClr val="005426"/>
    <a:srgbClr val="5DE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9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80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8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9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0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6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4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6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6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0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5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2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62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81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6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1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68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35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7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94" r:id="rId2"/>
    <p:sldLayoutId id="2147483893" r:id="rId3"/>
    <p:sldLayoutId id="2147483892" r:id="rId4"/>
    <p:sldLayoutId id="2147483877" r:id="rId5"/>
    <p:sldLayoutId id="2147483876" r:id="rId6"/>
    <p:sldLayoutId id="2147483873" r:id="rId7"/>
    <p:sldLayoutId id="2147483872" r:id="rId8"/>
    <p:sldLayoutId id="21474838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891" r:id="rId16"/>
    <p:sldLayoutId id="2147483890" r:id="rId17"/>
    <p:sldLayoutId id="2147483889" r:id="rId18"/>
    <p:sldLayoutId id="2147483887" r:id="rId19"/>
    <p:sldLayoutId id="2147483886" r:id="rId20"/>
    <p:sldLayoutId id="2147483885" r:id="rId21"/>
    <p:sldLayoutId id="2147483884" r:id="rId22"/>
    <p:sldLayoutId id="2147483883" r:id="rId23"/>
    <p:sldLayoutId id="2147483882" r:id="rId24"/>
    <p:sldLayoutId id="2147483881" r:id="rId25"/>
    <p:sldLayoutId id="2147483880" r:id="rId26"/>
    <p:sldLayoutId id="2147483879" r:id="rId27"/>
    <p:sldLayoutId id="2147483878" r:id="rId28"/>
    <p:sldLayoutId id="2147483875" r:id="rId29"/>
    <p:sldLayoutId id="2147483874" r:id="rId30"/>
    <p:sldLayoutId id="2147483871" r:id="rId31"/>
    <p:sldLayoutId id="2147483870" r:id="rId32"/>
    <p:sldLayoutId id="2147483869" r:id="rId33"/>
    <p:sldLayoutId id="2147483868" r:id="rId34"/>
    <p:sldLayoutId id="2147483867" r:id="rId35"/>
    <p:sldLayoutId id="2147483866" r:id="rId36"/>
    <p:sldLayoutId id="2147483865" r:id="rId37"/>
    <p:sldLayoutId id="2147483864" r:id="rId38"/>
    <p:sldLayoutId id="2147483863" r:id="rId39"/>
    <p:sldLayoutId id="2147483862" r:id="rId40"/>
    <p:sldLayoutId id="2147483709" r:id="rId41"/>
    <p:sldLayoutId id="2147483710" r:id="rId42"/>
    <p:sldLayoutId id="2147483711" r:id="rId43"/>
    <p:sldLayoutId id="2147483712" r:id="rId4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8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9887F1-5E46-42CC-8D97-35D61F77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" y="0"/>
            <a:ext cx="9202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500" y="1082675"/>
            <a:ext cx="95250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b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hình vuông, hình tròn</a:t>
            </a:r>
            <a:endParaRPr lang="en-US" altLang="vi-VN" sz="3600" b="1" dirty="0">
              <a:solidFill>
                <a:srgbClr val="2818FA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12954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400" b="1" kern="1200" dirty="0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NGUYỆT QUẾ</a:t>
            </a:r>
            <a:endParaRPr sz="2400" b="1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77400" y="5409241"/>
            <a:ext cx="1447800" cy="147002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0" y="4392612"/>
            <a:ext cx="12954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0677" y="3657601"/>
            <a:ext cx="913332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buNone/>
            </a:pPr>
            <a:r>
              <a:rPr sz="4000" b="1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tháng-36 tháng</a:t>
            </a:r>
            <a:endParaRPr sz="4000" b="1"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.00973 -0.08912 L -0.5125 0.12523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107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 -0.00301 L -0.3125 -0.08148 " pathEditMode="relative" rAng="0" ptsTypes="AA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CAF16-97F0-4510-9B6A-0093EBC8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9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7B597-6435-46C8-9097-6B0EA08E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08" y="3257758"/>
            <a:ext cx="1830217" cy="183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217CB8-25C2-4153-8F49-65579ABFD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07" y="3123371"/>
            <a:ext cx="2098991" cy="209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BB0E0-A8B6-43B0-A7F2-83FD69A62E82}"/>
              </a:ext>
            </a:extLst>
          </p:cNvPr>
          <p:cNvSpPr txBox="1"/>
          <p:nvPr/>
        </p:nvSpPr>
        <p:spPr>
          <a:xfrm>
            <a:off x="2488095" y="98254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HÌNH VUÔNG, HÌNH TRÒN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BFA37-F150-4BAB-A302-BE59B0DA1001}"/>
              </a:ext>
            </a:extLst>
          </p:cNvPr>
          <p:cNvSpPr/>
          <p:nvPr/>
        </p:nvSpPr>
        <p:spPr>
          <a:xfrm>
            <a:off x="4502719" y="3082753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05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4ABE89-A890-43F1-95A0-56F3CEC6F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2286001"/>
            <a:ext cx="7620000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Nhìn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nhanh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A68174A-307D-4FE5-895F-A28AD6ABB9EC}"/>
              </a:ext>
            </a:extLst>
          </p:cNvPr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vuông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nào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3756-A1E3-4F1B-8D45-A72B547F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90601"/>
            <a:ext cx="1548518" cy="1450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F8DD3-E016-437F-AFE4-C81AFED8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43341"/>
            <a:ext cx="1548518" cy="145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F323C-99F9-4871-B24D-639C50C1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1454"/>
            <a:ext cx="1548518" cy="145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8AD72-F57D-4E38-8E57-0392713F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34" y="609600"/>
            <a:ext cx="152413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29963-4DE1-4141-B530-0C7DB2EB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843340"/>
            <a:ext cx="152413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8FDA51-1A28-49D8-AEF5-9E3F6BFBA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34" y="3364744"/>
            <a:ext cx="2005758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BF47-12C1-4608-80B0-1975522DE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805" y="5160203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454873"/>
            <a:ext cx="15240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tròn nào?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3779841" y="254762"/>
            <a:ext cx="1981200" cy="1417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4898" y="3615311"/>
            <a:ext cx="1905000" cy="126841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418368"/>
            <a:ext cx="1524000" cy="1427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3E4CF-13D9-4E39-82C4-A224CB39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97235"/>
            <a:ext cx="152413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F9F82-1FCF-46B8-AEA0-ED30831D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4" y="463740"/>
            <a:ext cx="152413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C6AFA-4F31-4873-B809-A58B380D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87" y="5181601"/>
            <a:ext cx="1353429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2273B-E571-4675-A6C7-8654070D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94" cy="6937744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8800" y="1683768"/>
            <a:ext cx="56388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tay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mắt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2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2" y="5510274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6" y="5518325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0" y="1186447"/>
            <a:ext cx="1261652" cy="1259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518" y="157712"/>
            <a:ext cx="1259067" cy="125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09526"/>
            <a:ext cx="1106510" cy="108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061" y="2003024"/>
            <a:ext cx="1387601" cy="1259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96" y="157714"/>
            <a:ext cx="1342518" cy="12590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86" y="2048211"/>
            <a:ext cx="1606063" cy="16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8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2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5488755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25" y="5488754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351"/>
            <a:ext cx="1514074" cy="151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600" y="-64205"/>
            <a:ext cx="1480984" cy="1480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260" y="196152"/>
            <a:ext cx="1333908" cy="130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096" y="990601"/>
            <a:ext cx="1574208" cy="142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52" y="18253"/>
            <a:ext cx="1584124" cy="14856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14" y="764089"/>
            <a:ext cx="1814810" cy="1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9843 0.58403 " pathEditMode="relative" rAng="0" ptsTypes="AA">
                                      <p:cBhvr>
                                        <p:cTn id="6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2685 L -0.19392 0.4451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23 L -0.325 0.5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65886 0.47547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217 0.67917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2691 0.633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EAEFBF-CF6B-4746-BEB7-B434F72F4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8BDA29-4EBD-45F6-8FFB-7A4A5CB1901B}"/>
              </a:ext>
            </a:extLst>
          </p:cNvPr>
          <p:cNvSpPr txBox="1"/>
          <p:nvPr/>
        </p:nvSpPr>
        <p:spPr>
          <a:xfrm>
            <a:off x="1905000" y="236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2C0A7-05C9-4A03-8BAF-E8DDB76EDECF}"/>
              </a:ext>
            </a:extLst>
          </p:cNvPr>
          <p:cNvSpPr txBox="1"/>
          <p:nvPr/>
        </p:nvSpPr>
        <p:spPr>
          <a:xfrm>
            <a:off x="1066800" y="2362201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Bài học đến đây là kết thúc rồi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Chúc các con chăm ngoan học giỏi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2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6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34B08-D75B-439E-AA7A-A7647E30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C98569-C8E7-4936-96AF-458EAB9E4B6C}"/>
              </a:ext>
            </a:extLst>
          </p:cNvPr>
          <p:cNvSpPr/>
          <p:nvPr/>
        </p:nvSpPr>
        <p:spPr>
          <a:xfrm>
            <a:off x="1308100" y="533400"/>
            <a:ext cx="6629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Mục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đích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Yêu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B17B20A5-0476-4556-8C21-C5798C90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3842"/>
            <a:ext cx="7772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1.Kiến </a:t>
            </a:r>
            <a:r>
              <a:rPr lang="en-US" altLang="vi-VN" sz="2800" b="1" dirty="0" err="1">
                <a:solidFill>
                  <a:srgbClr val="FF0000"/>
                </a:solidFill>
              </a:rPr>
              <a:t>thức</a:t>
            </a:r>
            <a:r>
              <a:rPr lang="en-US" altLang="vi-VN" sz="2800" dirty="0">
                <a:solidFill>
                  <a:srgbClr val="FF0000"/>
                </a:solidFill>
              </a:rPr>
              <a:t>:  </a:t>
            </a:r>
            <a:r>
              <a:rPr lang="en-US" altLang="vi-VN" sz="2800" dirty="0" err="1">
                <a:solidFill>
                  <a:srgbClr val="FF0000"/>
                </a:solidFill>
              </a:rPr>
              <a:t>Trẻ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nhận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gọi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tên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phân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biệt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góc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cạnh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đường</a:t>
            </a:r>
            <a:r>
              <a:rPr lang="en-US" altLang="vi-VN" sz="2800" dirty="0">
                <a:solidFill>
                  <a:srgbClr val="FF0000"/>
                </a:solidFill>
              </a:rPr>
              <a:t> bao </a:t>
            </a:r>
            <a:r>
              <a:rPr lang="en-US" altLang="vi-VN" sz="2800" dirty="0" err="1">
                <a:solidFill>
                  <a:srgbClr val="FF0000"/>
                </a:solidFill>
              </a:rPr>
              <a:t>cong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nhẵn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2818FA"/>
                </a:solidFill>
              </a:rPr>
              <a:t>2. </a:t>
            </a:r>
            <a:r>
              <a:rPr lang="en-US" altLang="vi-VN" sz="2800" b="1" dirty="0" err="1">
                <a:solidFill>
                  <a:srgbClr val="2818FA"/>
                </a:solidFill>
              </a:rPr>
              <a:t>Kỹ</a:t>
            </a:r>
            <a:r>
              <a:rPr lang="en-US" altLang="vi-VN" sz="2800" b="1" dirty="0">
                <a:solidFill>
                  <a:srgbClr val="2818FA"/>
                </a:solidFill>
              </a:rPr>
              <a:t> </a:t>
            </a:r>
            <a:r>
              <a:rPr lang="en-US" altLang="vi-VN" sz="2800" b="1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: </a:t>
            </a:r>
            <a:r>
              <a:rPr lang="en-US" altLang="vi-VN" sz="2800" dirty="0" err="1">
                <a:solidFill>
                  <a:srgbClr val="2818FA"/>
                </a:solidFill>
              </a:rPr>
              <a:t>Rèn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luyện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khả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nhanh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nhẹn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mắt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Trả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lời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đúng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yêu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cầu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cô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66"/>
                </a:solidFill>
              </a:rPr>
              <a:t>3. </a:t>
            </a:r>
            <a:r>
              <a:rPr lang="en-US" altLang="vi-VN" sz="2800" b="1" dirty="0" err="1">
                <a:solidFill>
                  <a:srgbClr val="FF0066"/>
                </a:solidFill>
              </a:rPr>
              <a:t>Thái</a:t>
            </a:r>
            <a:r>
              <a:rPr lang="en-US" altLang="vi-VN" sz="2800" b="1" dirty="0">
                <a:solidFill>
                  <a:srgbClr val="FF0066"/>
                </a:solidFill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</a:rPr>
              <a:t>độ</a:t>
            </a:r>
            <a:r>
              <a:rPr lang="en-US" altLang="vi-VN" sz="2800" dirty="0">
                <a:solidFill>
                  <a:srgbClr val="FF0066"/>
                </a:solidFill>
              </a:rPr>
              <a:t>: </a:t>
            </a:r>
            <a:r>
              <a:rPr lang="en-US" altLang="vi-VN" sz="2800" dirty="0" err="1">
                <a:solidFill>
                  <a:srgbClr val="FF0066"/>
                </a:solidFill>
              </a:rPr>
              <a:t>Trẻ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hứng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thú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tham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gia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vào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các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hoạt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động</a:t>
            </a:r>
            <a:r>
              <a:rPr lang="en-US" altLang="vi-VN" sz="2800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9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4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4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4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CF171-AF59-48D4-878B-B7773F42F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4676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27E3CB-25A2-470E-8C8C-AD08FFCAB7B1}"/>
              </a:ext>
            </a:extLst>
          </p:cNvPr>
          <p:cNvSpPr/>
          <p:nvPr/>
        </p:nvSpPr>
        <p:spPr>
          <a:xfrm>
            <a:off x="1828800" y="623887"/>
            <a:ext cx="4953000" cy="712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102" name="TextBox 4">
            <a:extLst>
              <a:ext uri="{FF2B5EF4-FFF2-40B4-BE49-F238E27FC236}">
                <a16:creationId xmlns:a16="http://schemas.microsoft.com/office/drawing/2014/main" id="{C54448B4-2311-4E24-8F75-0E143609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51143"/>
            <a:ext cx="731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</a:rPr>
              <a:t> 1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</a:rPr>
              <a:t>       </a:t>
            </a:r>
            <a:r>
              <a:rPr lang="en-US" altLang="vi-VN" dirty="0" err="1">
                <a:solidFill>
                  <a:srgbClr val="FF0000"/>
                </a:solidFill>
              </a:rPr>
              <a:t>Hát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  <a:r>
              <a:rPr lang="en-US" altLang="vi-VN" dirty="0" err="1">
                <a:solidFill>
                  <a:srgbClr val="FF0000"/>
                </a:solidFill>
              </a:rPr>
              <a:t>Chuyến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tàu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hình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dạng</a:t>
            </a:r>
            <a:endParaRPr lang="en-US" altLang="vi-VN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C000"/>
                </a:solidFill>
              </a:rPr>
              <a:t>Hoạt</a:t>
            </a:r>
            <a:r>
              <a:rPr lang="en-US" altLang="vi-VN" b="1" dirty="0">
                <a:solidFill>
                  <a:srgbClr val="FFC000"/>
                </a:solidFill>
              </a:rPr>
              <a:t> </a:t>
            </a:r>
            <a:r>
              <a:rPr lang="en-US" altLang="vi-VN" b="1" dirty="0" err="1">
                <a:solidFill>
                  <a:srgbClr val="FFC000"/>
                </a:solidFill>
              </a:rPr>
              <a:t>động</a:t>
            </a:r>
            <a:r>
              <a:rPr lang="en-US" altLang="vi-VN" b="1" dirty="0">
                <a:solidFill>
                  <a:srgbClr val="FFC000"/>
                </a:solidFill>
              </a:rPr>
              <a:t> 2</a:t>
            </a:r>
            <a:r>
              <a:rPr lang="en-US" altLang="vi-VN" dirty="0">
                <a:solidFill>
                  <a:srgbClr val="FFC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C000"/>
                </a:solidFill>
              </a:rPr>
              <a:t>Nhận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biết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phân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biệt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vuông</a:t>
            </a:r>
            <a:r>
              <a:rPr lang="en-US" altLang="vi-VN" dirty="0">
                <a:solidFill>
                  <a:srgbClr val="FFC000"/>
                </a:solidFill>
              </a:rPr>
              <a:t>,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tròn</a:t>
            </a:r>
            <a:r>
              <a:rPr lang="en-US" altLang="vi-VN" dirty="0">
                <a:solidFill>
                  <a:srgbClr val="FFC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</a:rPr>
              <a:t>Hoạt</a:t>
            </a:r>
            <a:r>
              <a:rPr lang="en-US" altLang="vi-VN" b="1" dirty="0">
                <a:solidFill>
                  <a:srgbClr val="002060"/>
                </a:solidFill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</a:rPr>
              <a:t>động</a:t>
            </a:r>
            <a:r>
              <a:rPr lang="en-US" altLang="vi-VN" b="1" dirty="0">
                <a:solidFill>
                  <a:srgbClr val="002060"/>
                </a:solidFill>
              </a:rPr>
              <a:t> 3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Ôn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luyện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Nhìn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đoán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đúng</a:t>
            </a:r>
            <a:endParaRPr lang="en-US" altLang="vi-VN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tay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mắt</a:t>
            </a:r>
            <a:endParaRPr lang="en-US" altLang="vi-V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7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8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5677E-9A21-4153-B3D2-1AB6204B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74B9E1-87D3-452C-83CF-E0385CC5FC42}"/>
              </a:ext>
            </a:extLst>
          </p:cNvPr>
          <p:cNvSpPr/>
          <p:nvPr/>
        </p:nvSpPr>
        <p:spPr>
          <a:xfrm>
            <a:off x="1828800" y="2667000"/>
            <a:ext cx="6248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Chuyến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tàu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dạng</a:t>
            </a:r>
            <a:endParaRPr kumimoji="0" lang="vi-VN" sz="4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5E9C7-33AA-44CE-A077-6DF444F6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8B6DBA-71A8-485D-A57B-A1989B42E3D9}"/>
              </a:ext>
            </a:extLst>
          </p:cNvPr>
          <p:cNvSpPr/>
          <p:nvPr/>
        </p:nvSpPr>
        <p:spPr>
          <a:xfrm>
            <a:off x="1752600" y="304802"/>
            <a:ext cx="5410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NHẬN BIẾT PHÂN BIỆT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HÌNH VUÔNG, HÌNH TRÒN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76C9B-8F06-479A-9766-220AF5E9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807154"/>
            <a:ext cx="2191389" cy="206964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08C12-4ED1-441F-B422-3777E3DF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94" y="2590801"/>
            <a:ext cx="2353092" cy="23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844675"/>
            <a:ext cx="3505200" cy="3505200"/>
          </a:xfrm>
          <a:prstGeom prst="rect">
            <a:avLst/>
          </a:prstGeom>
          <a:solidFill>
            <a:srgbClr val="FF0000"/>
          </a:solidFill>
          <a:ln w="3429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0" y="2062507"/>
            <a:ext cx="4191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2286000" y="1449388"/>
            <a:ext cx="1143000" cy="1143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600201"/>
            <a:ext cx="1169988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204204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0" y="4179889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2" y="1449389"/>
            <a:ext cx="3846513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32 L 0.375 0.032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276 0.0275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857 L -0.65556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69723 0.0240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6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96858 0.0303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8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AC878-335C-48C4-B146-4FCC508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262616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435DE-52E6-4F22-B4FA-D5DD558C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00" y="1262616"/>
            <a:ext cx="279818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175C1-B30B-4FB0-8552-F4C1EB71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2800" y="4192565"/>
            <a:ext cx="2895600" cy="26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45 0.0048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0833 -0.0030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 hình gì đây nhỉ?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tròn có lăn được không?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469" y="2209802"/>
            <a:ext cx="353441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Tròn</a:t>
            </a:r>
            <a:endParaRPr kumimoji="0" 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98925" y="1828800"/>
            <a:ext cx="4419600" cy="441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ircle: Hollow 8"/>
          <p:cNvSpPr/>
          <p:nvPr/>
        </p:nvSpPr>
        <p:spPr>
          <a:xfrm>
            <a:off x="4120936" y="1828800"/>
            <a:ext cx="4402138" cy="4419600"/>
          </a:xfrm>
          <a:prstGeom prst="donut">
            <a:avLst>
              <a:gd name="adj" fmla="val 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150" y="-768351"/>
            <a:ext cx="4443413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111 L 0.96875 0.3768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8BAE3-8F08-4C23-8CA8-7E15A3F58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5" y="1295400"/>
            <a:ext cx="2971800" cy="297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1782F3-A1D7-41DF-96E9-051B8605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"/>
            <a:ext cx="3352800" cy="335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CD6B1F-CFDD-4402-BFFB-144C6398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3102086"/>
            <a:ext cx="3955607" cy="39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33333E-6 L -0.51788 0.1 " pathEditMode="relative" rAng="0" ptsTypes="AA">
                                      <p:cBhvr>
                                        <p:cTn id="1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91636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274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   Hoạt động phát triển nhận thức Nhận biết phân biệt hình vuông,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 Nhận biết phân biệt hình vuông, hình tròn</dc:title>
  <dc:creator>Admin</dc:creator>
  <cp:lastModifiedBy>Techsi.vn</cp:lastModifiedBy>
  <cp:revision>29</cp:revision>
  <dcterms:created xsi:type="dcterms:W3CDTF">2011-02-10T14:36:09Z</dcterms:created>
  <dcterms:modified xsi:type="dcterms:W3CDTF">2025-05-13T20:49:15Z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AA7D7EBAC8914767904B61F50573E16A</vt:lpwstr>
  </property>
  <property fmtid="{D5CDD505-2E9C-101B-9397-08002B2CF9AE}" pid="3" name="KSOProductBuildVer">
    <vt:lpwstr>1033-11.2.0.10265</vt:lpwstr>
  </property>
</Properties>
</file>