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5" r:id="rId14"/>
    <p:sldId id="276" r:id="rId15"/>
    <p:sldId id="277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</p:spPr>
      </p:pic>
      <p:sp>
        <p:nvSpPr>
          <p:cNvPr id="6" name="TextBox 5"/>
          <p:cNvSpPr txBox="1"/>
          <p:nvPr/>
        </p:nvSpPr>
        <p:spPr>
          <a:xfrm>
            <a:off x="2177143" y="410030"/>
            <a:ext cx="783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51200" y="2995126"/>
            <a:ext cx="5689599" cy="46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251201" y="3595157"/>
            <a:ext cx="568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Dung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887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366</Words>
  <Application>Microsoft Office PowerPoint</Application>
  <PresentationFormat>Widescreen</PresentationFormat>
  <Paragraphs>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Techsi.vn</cp:lastModifiedBy>
  <cp:revision>57</cp:revision>
  <dcterms:created xsi:type="dcterms:W3CDTF">2022-01-06T03:06:21Z</dcterms:created>
  <dcterms:modified xsi:type="dcterms:W3CDTF">2025-05-12T23:59:57Z</dcterms:modified>
</cp:coreProperties>
</file>