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96" r:id="rId4"/>
    <p:sldId id="298" r:id="rId5"/>
    <p:sldId id="275" r:id="rId6"/>
    <p:sldId id="308" r:id="rId7"/>
    <p:sldId id="301" r:id="rId8"/>
    <p:sldId id="302" r:id="rId9"/>
    <p:sldId id="303" r:id="rId10"/>
    <p:sldId id="304" r:id="rId11"/>
    <p:sldId id="305" r:id="rId12"/>
    <p:sldId id="289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509AB"/>
    <a:srgbClr val="993300"/>
    <a:srgbClr val="339933"/>
    <a:srgbClr val="C52934"/>
    <a:srgbClr val="529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1C0AD-77A2-45E8-BB36-BE08F3299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BE22-34EA-4709-BA11-5F290E3C1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88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FD1B4-2492-47B8-AFFC-3604C71F2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52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746A3C-DC2E-4ED5-949D-60D09CAFB2B6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87689A-7500-49AB-932F-301C598D9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0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88A592-C90B-4850-B593-D054C9CAF7C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B38FD9-EB6A-4899-9B45-8B9477AF3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8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305D7B-8122-469C-8F97-7791D73E0F5D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8ED5C3-50AC-4893-AD8A-67EC88B66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51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B20F75-4870-4DB6-BF36-1EF1BB756B6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ED4E69-7E64-4341-8DB7-6C972A400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16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6D32E2-A7B5-4011-A995-C7CF865B3E79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11F58C-A614-4FAF-9774-952912603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D3CF14-8F7F-48EC-BAF0-376BC8ED4FF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1EE2CB5-1D8F-47BA-B3CF-09DEBA16B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21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30B646-85C7-4B0E-8570-B2905FEE310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164BF56-20F0-4F12-A695-103668510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2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9DDB93-3DED-494D-8ACB-4D81A6C5E4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50B01AF-0901-4DCA-9F62-737316F25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B6E16-178F-4407-A5DD-2B6FDC407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39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B09C1F-1579-4093-AB56-D1B936FA4454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9EA30C-FC43-4BFC-810A-297D2BF99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20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927373-50DC-4893-A4DD-A477468BE89B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FFDAE3-D974-46A4-84F9-17A645137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DD286C-7A3E-44EC-BE79-0E6B105728D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3C919C-010A-49D9-BAB3-F5D0CF10E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93C02-A439-4D38-875D-1DA33B477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46FD4-CCF9-41DD-A175-94E98093A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8C0F2-59AD-4CE0-9552-858E72330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8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BF4A5-FBD3-4282-BABB-37AD692B5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6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47949-4B3B-41DB-9697-3EDFF691C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D58B4-3918-46EA-B8C9-9FD806E80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8C1F-8AFB-4CED-8777-76B41F344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6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35057-1037-45B7-9568-E0F28C4B96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21039E9-616F-4348-B1D3-FDF672C73EB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155C70-3BCC-4481-99EF-3856155736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%202018-2019\Mux181028152151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496888"/>
            <a:ext cx="11660188" cy="769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5451475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-88106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WordArt 20"/>
          <p:cNvSpPr>
            <a:spLocks noChangeArrowheads="1" noChangeShapeType="1" noTextEdit="1"/>
          </p:cNvSpPr>
          <p:nvPr/>
        </p:nvSpPr>
        <p:spPr bwMode="auto">
          <a:xfrm>
            <a:off x="1754188" y="457200"/>
            <a:ext cx="57912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WordArt 20"/>
          <p:cNvSpPr>
            <a:spLocks noChangeArrowheads="1" noChangeShapeType="1" noTextEdit="1"/>
          </p:cNvSpPr>
          <p:nvPr/>
        </p:nvSpPr>
        <p:spPr bwMode="auto">
          <a:xfrm>
            <a:off x="1353469" y="2817128"/>
            <a:ext cx="6516687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9706" y="3398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537" y="3856343"/>
            <a:ext cx="440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NT D2 (24-36 tháng)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Kim Dung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4" y="983499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1508" r="15778" b="13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286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457200" y="6126163"/>
            <a:ext cx="7772400" cy="74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010400" cy="4800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Lần 3:</a:t>
            </a:r>
            <a:b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Diễn rối : Thỏ con không vâng lời</a:t>
            </a:r>
          </a:p>
        </p:txBody>
      </p:sp>
      <p:pic>
        <p:nvPicPr>
          <p:cNvPr id="24581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nhom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85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nhom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8153400" y="7620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4" descr="flowersFrame_png_ydh_0016_1795x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04800" y="3276600"/>
            <a:ext cx="4114800" cy="1676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447800" y="4419600"/>
            <a:ext cx="381000" cy="53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19400"/>
            <a:ext cx="48006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537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7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429125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2971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26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WordArt 16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: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cho trẻ nghe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x1810281521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bu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9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066800" y="2382838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ĐÀM THOẠI, TRÍCH DẪN ĐỂ TRẺ HIỂU NỘI DUNG CÂU CHUYỆN</a:t>
            </a:r>
          </a:p>
        </p:txBody>
      </p:sp>
      <p:pic>
        <p:nvPicPr>
          <p:cNvPr id="17416" name="Picture 17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8979" r="30486" b="22585"/>
          <a:stretch>
            <a:fillRect/>
          </a:stretch>
        </p:blipFill>
        <p:spPr bwMode="auto">
          <a:xfrm>
            <a:off x="152400" y="1350963"/>
            <a:ext cx="59436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3" t="11508" r="24812" b="36992"/>
          <a:stretch>
            <a:fillRect/>
          </a:stretch>
        </p:blipFill>
        <p:spPr bwMode="auto">
          <a:xfrm>
            <a:off x="6096000" y="0"/>
            <a:ext cx="2535238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122" r="15332" b="14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1111" r="15221" b="13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1707" r="15253" b="13957"/>
          <a:stretch>
            <a:fillRect/>
          </a:stretch>
        </p:blipFill>
        <p:spPr bwMode="auto">
          <a:xfrm>
            <a:off x="6350" y="-14288"/>
            <a:ext cx="913765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1508" r="15443" b="13492"/>
          <a:stretch>
            <a:fillRect/>
          </a:stretch>
        </p:blipFill>
        <p:spPr bwMode="auto">
          <a:xfrm>
            <a:off x="25400" y="3175"/>
            <a:ext cx="91186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66</Words>
  <Application>Microsoft Office PowerPoint</Application>
  <PresentationFormat>On-screen Show (4:3)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VNI-Times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Lần 3: Diễn rối : Thỏ con không vâng lời</vt:lpstr>
      <vt:lpstr>PowerPoint Presentation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Techsi.vn</cp:lastModifiedBy>
  <cp:revision>35</cp:revision>
  <dcterms:created xsi:type="dcterms:W3CDTF">2005-12-31T17:21:55Z</dcterms:created>
  <dcterms:modified xsi:type="dcterms:W3CDTF">2025-05-13T00:37:15Z</dcterms:modified>
</cp:coreProperties>
</file>