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71" r:id="rId3"/>
    <p:sldId id="294" r:id="rId4"/>
    <p:sldId id="278" r:id="rId5"/>
    <p:sldId id="264" r:id="rId6"/>
    <p:sldId id="258" r:id="rId7"/>
    <p:sldId id="259" r:id="rId8"/>
    <p:sldId id="260" r:id="rId9"/>
    <p:sldId id="261" r:id="rId10"/>
    <p:sldId id="262" r:id="rId11"/>
    <p:sldId id="265" r:id="rId12"/>
    <p:sldId id="281" r:id="rId13"/>
    <p:sldId id="295" r:id="rId14"/>
    <p:sldId id="296" r:id="rId15"/>
    <p:sldId id="297" r:id="rId16"/>
    <p:sldId id="298" r:id="rId17"/>
    <p:sldId id="284" r:id="rId18"/>
    <p:sldId id="286" r:id="rId19"/>
    <p:sldId id="288" r:id="rId20"/>
    <p:sldId id="289" r:id="rId21"/>
    <p:sldId id="290" r:id="rId22"/>
    <p:sldId id="292" r:id="rId23"/>
    <p:sldId id="283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CC00"/>
    <a:srgbClr val="669900"/>
    <a:srgbClr val="CCFFFF"/>
    <a:srgbClr val="66FF66"/>
    <a:srgbClr val="FFFF00"/>
    <a:srgbClr val="FFCC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5" autoAdjust="0"/>
    <p:restoredTop sz="94724" autoAdjust="0"/>
  </p:normalViewPr>
  <p:slideViewPr>
    <p:cSldViewPr>
      <p:cViewPr varScale="1">
        <p:scale>
          <a:sx n="81" d="100"/>
          <a:sy n="81" d="100"/>
        </p:scale>
        <p:origin x="9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A7812D-99C1-45C2-AC8B-079232E20A02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E401537-3FAB-4D33-BEC6-0714C7E2C5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5FF9F-8129-4A0D-A00B-851A70976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209359"/>
      </p:ext>
    </p:extLst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86A2A-451C-4966-93F4-72D70D82A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251915"/>
      </p:ext>
    </p:extLst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BFE8-1E02-43BB-B71D-36803772F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941342"/>
      </p:ext>
    </p:extLst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1633C-2C33-4387-8599-B21BE2133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870226"/>
      </p:ext>
    </p:extLst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4AA74-5DB4-4FD2-87A0-016443896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372687"/>
      </p:ext>
    </p:extLst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AECBE-9E37-4059-B265-C6073F8B4A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033138"/>
      </p:ext>
    </p:extLst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A03EB-023B-4563-866F-9A2153396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664628"/>
      </p:ext>
    </p:extLst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171EF-74EE-4E33-B172-CD147FF24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228982"/>
      </p:ext>
    </p:extLst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C85B6-AFD2-40F1-9A2F-93864C2C8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525319"/>
      </p:ext>
    </p:extLst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06B6E-F37B-474C-A19A-4AEC69E2D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732628"/>
      </p:ext>
    </p:extLst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4ACDC-21B2-48D4-A03A-74F96C7E4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22825"/>
      </p:ext>
    </p:extLst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1D79363B-8718-4B30-B171-070CEBFDB4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emf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Qu&#7843;%20tr&#7913;ng\M&#7897;t%20Con%20V&#7883;t%20Beat%201l.mp3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6200"/>
            <a:ext cx="7696200" cy="65556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Quế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FF660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dirty="0">
              <a:solidFill>
                <a:srgbClr val="FF660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FF660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dirty="0">
              <a:solidFill>
                <a:srgbClr val="FF660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FF660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dirty="0">
              <a:solidFill>
                <a:srgbClr val="FF660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FF66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 sz="2000" dirty="0">
                <a:solidFill>
                  <a:srgbClr val="FF66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VỰC PHÁT TRIỂN NGÔN NGỮ</a:t>
            </a:r>
          </a:p>
          <a:p>
            <a:pPr algn="ctr">
              <a:defRPr/>
            </a:pPr>
            <a:endParaRPr lang="en-US" sz="2400" dirty="0" smtClean="0">
              <a:solidFill>
                <a:srgbClr val="FF66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err="1" smtClean="0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400" dirty="0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>
              <a:defRPr/>
            </a:pPr>
            <a:r>
              <a:rPr lang="en-US" sz="2400" dirty="0" err="1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24 – 36 </a:t>
            </a:r>
            <a:r>
              <a:rPr lang="en-US" sz="2400" dirty="0" err="1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FF66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FF66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Kim Dung</a:t>
            </a:r>
            <a:endParaRPr lang="en-US" sz="2400" dirty="0">
              <a:solidFill>
                <a:srgbClr val="FF66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838200"/>
            <a:ext cx="2133600" cy="2143125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heo nhin 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493395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5" descr="n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7620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quatrung vitcon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888038" y="3609975"/>
            <a:ext cx="1627187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>
          <a:xfrm>
            <a:off x="-1752600" y="990600"/>
            <a:ext cx="457200" cy="914400"/>
          </a:xfrm>
          <a:solidFill>
            <a:srgbClr val="FFFF00">
              <a:alpha val="30196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4000" smtClean="0">
              <a:solidFill>
                <a:schemeClr val="bg1"/>
              </a:solidFill>
            </a:endParaRPr>
          </a:p>
        </p:txBody>
      </p:sp>
      <p:pic>
        <p:nvPicPr>
          <p:cNvPr id="11270" name="Picture 5" descr="gatr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84333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vit con n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867400" y="3517900"/>
            <a:ext cx="165893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nen truoc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 descr="heo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5263"/>
            <a:ext cx="6096000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2" descr="n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7620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1" descr="vit vay c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832475" y="3490913"/>
            <a:ext cx="165417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9" descr="ga g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04495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6" descr="nen truoc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ownloads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7696200" y="632460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Đ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quả trứ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Picture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vịt c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quả trứ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Pictur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Picture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191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vịt c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724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ownloads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7696200" y="632460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Đ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762000"/>
            <a:ext cx="98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6576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6" descr="Pictur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891">
            <a:off x="8001000" y="0"/>
            <a:ext cx="857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7" descr="Pictur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8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41388" y="1987550"/>
            <a:ext cx="7381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9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0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81000" y="35052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391400" y="2514600"/>
            <a:ext cx="914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2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3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4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505200" y="4572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2" descr="huou sa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57575"/>
            <a:ext cx="197643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3" descr="huou sa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3457575"/>
            <a:ext cx="1833563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WordArt 27"/>
          <p:cNvSpPr>
            <a:spLocks noChangeArrowheads="1" noChangeShapeType="1" noTextEdit="1"/>
          </p:cNvSpPr>
          <p:nvPr/>
        </p:nvSpPr>
        <p:spPr bwMode="auto">
          <a:xfrm>
            <a:off x="2133600" y="1066800"/>
            <a:ext cx="5029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</a:p>
        </p:txBody>
      </p:sp>
      <p:sp>
        <p:nvSpPr>
          <p:cNvPr id="3095" name="WordArt 28"/>
          <p:cNvSpPr>
            <a:spLocks noChangeArrowheads="1" noChangeShapeType="1" noTextEdit="1"/>
          </p:cNvSpPr>
          <p:nvPr/>
        </p:nvSpPr>
        <p:spPr bwMode="auto">
          <a:xfrm>
            <a:off x="1828800" y="3168650"/>
            <a:ext cx="6248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trẻ hát bài hát “1 con vịt"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4648200" y="632460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+</a:t>
            </a:r>
            <a:endParaRPr lang="en-US" altLang="en-US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ownloads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7696200" y="632460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Đ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4580" name="Picture 2" descr="C:\Users\Admin\Downloads\hinh-anh-nhung-tham-co-xanh-muot-se-khien-ban-muon-nga-minh-trai-nghiem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838200"/>
            <a:ext cx="8915400" cy="2514600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KÍNH CHÚC CÁC CÔ GIÁO NHIỀU SỨC KHỎE </a:t>
            </a:r>
          </a:p>
          <a:p>
            <a:pPr>
              <a:defRPr/>
            </a:pP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048000"/>
            <a:ext cx="7391400" cy="231999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CHÚC CÁC BÉ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CHĂM NGOAN – HỌC GIỎI!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8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762000"/>
            <a:ext cx="98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5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6576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6" descr="Pictur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891">
            <a:off x="8001000" y="0"/>
            <a:ext cx="857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7" descr="Picture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8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41388" y="1987550"/>
            <a:ext cx="7381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9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0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81000" y="35052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1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391400" y="2514600"/>
            <a:ext cx="914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2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3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4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505200" y="4572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2" descr="huou sa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57575"/>
            <a:ext cx="197643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3" descr="huou sa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3457575"/>
            <a:ext cx="1833563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WordArt 27"/>
          <p:cNvSpPr>
            <a:spLocks noChangeArrowheads="1" noChangeShapeType="1" noTextEdit="1"/>
          </p:cNvSpPr>
          <p:nvPr/>
        </p:nvSpPr>
        <p:spPr bwMode="auto">
          <a:xfrm>
            <a:off x="2133600" y="1066800"/>
            <a:ext cx="5029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</a:p>
        </p:txBody>
      </p:sp>
      <p:sp>
        <p:nvSpPr>
          <p:cNvPr id="4119" name="WordArt 28"/>
          <p:cNvSpPr>
            <a:spLocks noChangeArrowheads="1" noChangeShapeType="1" noTextEdit="1"/>
          </p:cNvSpPr>
          <p:nvPr/>
        </p:nvSpPr>
        <p:spPr bwMode="auto">
          <a:xfrm>
            <a:off x="1828800" y="3168650"/>
            <a:ext cx="6248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trẻ hát bài hát “1 con vịt"</a:t>
            </a:r>
          </a:p>
        </p:txBody>
      </p:sp>
      <p:pic>
        <p:nvPicPr>
          <p:cNvPr id="24" name="Một Con Vịt Beat 1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912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8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7696200" y="632460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Đ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7620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0" y="0"/>
            <a:ext cx="4495800" cy="46038"/>
          </a:xfrm>
          <a:solidFill>
            <a:srgbClr val="FFFF00">
              <a:alpha val="30196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4000" smtClean="0">
              <a:solidFill>
                <a:schemeClr val="bg1"/>
              </a:solidFill>
            </a:endParaRPr>
          </a:p>
        </p:txBody>
      </p:sp>
      <p:pic>
        <p:nvPicPr>
          <p:cNvPr id="15364" name="Picture 4" descr="ga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8725" y="2895600"/>
            <a:ext cx="3660775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quyennltr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807075" y="4800600"/>
            <a:ext cx="1676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nen truoc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43698 -0.0291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0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6" descr="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7620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304800"/>
          </a:xfrm>
          <a:solidFill>
            <a:srgbClr val="FFFF00">
              <a:alpha val="30196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7172" name="Picture 15" descr="ga g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97033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quyennltr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807075" y="4800600"/>
            <a:ext cx="1676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3" descr="nen truoc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heo nhin 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6800" y="2409825"/>
            <a:ext cx="4876800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n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7620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quyennltr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807075" y="4800600"/>
            <a:ext cx="1676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gatr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56552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nen truoc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69583 -0.003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9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he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48768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" descr="n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7620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762000" y="0"/>
            <a:ext cx="7924800" cy="685800"/>
          </a:xfrm>
          <a:solidFill>
            <a:srgbClr val="FFFF00">
              <a:alpha val="30196"/>
            </a:srgb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9221" name="Picture 5" descr="gatr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76872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quyennltr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807075" y="4800600"/>
            <a:ext cx="1676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nen truoc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guyenDan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36738"/>
            <a:ext cx="49625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9" descr="n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7620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trung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00600"/>
            <a:ext cx="16732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gatr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76872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nen truoc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71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58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0&quot;/&gt;&lt;/object&gt;&lt;object type=&quot;3&quot; unique_id=&quot;10011&quot;&gt;&lt;property id=&quot;20148&quot; value=&quot;5&quot;/&gt;&lt;property id=&quot;20300&quot; value=&quot;Slide 9&quot;/&gt;&lt;property id=&quot;20307&quot; value=&quot;261&quot;/&gt;&lt;/object&gt;&lt;object type=&quot;3&quot; unique_id=&quot;10012&quot;&gt;&lt;property id=&quot;20148&quot; value=&quot;5&quot;/&gt;&lt;property id=&quot;20300&quot; value=&quot;Slide 10&quot;/&gt;&lt;property id=&quot;20307&quot; value=&quot;262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72&quot;&gt;&lt;property id=&quot;20148&quot; value=&quot;5&quot;/&gt;&lt;property id=&quot;20300&quot; value=&quot;Slide 4&quot;/&gt;&lt;property id=&quot;20307&quot; value=&quot;278&quot;/&gt;&lt;/object&gt;&lt;object type=&quot;3&quot; unique_id=&quot;10088&quot;&gt;&lt;property id=&quot;20148&quot; value=&quot;5&quot;/&gt;&lt;property id=&quot;20300&quot; value=&quot;Slide 1&quot;/&gt;&lt;property id=&quot;20307&quot; value=&quot;279&quot;/&gt;&lt;/object&gt;&lt;object type=&quot;3&quot; unique_id=&quot;10145&quot;&gt;&lt;property id=&quot;20148&quot; value=&quot;5&quot;/&gt;&lt;property id=&quot;20300&quot; value=&quot;Slide 12&quot;/&gt;&lt;property id=&quot;20307&quot; value=&quot;281&quot;/&gt;&lt;/object&gt;&lt;object type=&quot;3&quot; unique_id=&quot;10146&quot;&gt;&lt;property id=&quot;20148&quot; value=&quot;5&quot;/&gt;&lt;property id=&quot;20300&quot; value=&quot;Slide 23&quot;/&gt;&lt;property id=&quot;20307&quot; value=&quot;283&quot;/&gt;&lt;/object&gt;&lt;object type=&quot;3&quot; unique_id=&quot;10263&quot;&gt;&lt;property id=&quot;20148&quot; value=&quot;5&quot;/&gt;&lt;property id=&quot;20300&quot; value=&quot;Slide 17&quot;/&gt;&lt;property id=&quot;20307&quot; value=&quot;284&quot;/&gt;&lt;/object&gt;&lt;object type=&quot;3&quot; unique_id=&quot;10339&quot;&gt;&lt;property id=&quot;20148&quot; value=&quot;5&quot;/&gt;&lt;property id=&quot;20300&quot; value=&quot;Slide 18&quot;/&gt;&lt;property id=&quot;20307&quot; value=&quot;286&quot;/&gt;&lt;/object&gt;&lt;object type=&quot;3&quot; unique_id=&quot;10341&quot;&gt;&lt;property id=&quot;20148&quot; value=&quot;5&quot;/&gt;&lt;property id=&quot;20300&quot; value=&quot;Slide 19&quot;/&gt;&lt;property id=&quot;20307&quot; value=&quot;288&quot;/&gt;&lt;/object&gt;&lt;object type=&quot;3&quot; unique_id=&quot;10450&quot;&gt;&lt;property id=&quot;20148&quot; value=&quot;5&quot;/&gt;&lt;property id=&quot;20300&quot; value=&quot;Slide 20&quot;/&gt;&lt;property id=&quot;20307&quot; value=&quot;289&quot;/&gt;&lt;/object&gt;&lt;object type=&quot;3&quot; unique_id=&quot;10506&quot;&gt;&lt;property id=&quot;20148&quot; value=&quot;5&quot;/&gt;&lt;property id=&quot;20300&quot; value=&quot;Slide 21&quot;/&gt;&lt;property id=&quot;20307&quot; value=&quot;290&quot;/&gt;&lt;/object&gt;&lt;object type=&quot;3&quot; unique_id=&quot;10621&quot;&gt;&lt;property id=&quot;20148&quot; value=&quot;5&quot;/&gt;&lt;property id=&quot;20300&quot; value=&quot;Slide 22&quot;/&gt;&lt;property id=&quot;20307&quot; value=&quot;292&quot;/&gt;&lt;/object&gt;&lt;object type=&quot;3&quot; unique_id=&quot;10722&quot;&gt;&lt;property id=&quot;20148&quot; value=&quot;5&quot;/&gt;&lt;property id=&quot;20300&quot; value=&quot;Slide 3&quot;/&gt;&lt;property id=&quot;20307&quot; value=&quot;294&quot;/&gt;&lt;/object&gt;&lt;object type=&quot;3&quot; unique_id=&quot;10786&quot;&gt;&lt;property id=&quot;20148&quot; value=&quot;5&quot;/&gt;&lt;property id=&quot;20300&quot; value=&quot;Slide 13&quot;/&gt;&lt;property id=&quot;20307&quot; value=&quot;295&quot;/&gt;&lt;/object&gt;&lt;object type=&quot;3&quot; unique_id=&quot;10919&quot;&gt;&lt;property id=&quot;20148&quot; value=&quot;5&quot;/&gt;&lt;property id=&quot;20300&quot; value=&quot;Slide 14&quot;/&gt;&lt;property id=&quot;20307&quot; value=&quot;296&quot;/&gt;&lt;/object&gt;&lt;object type=&quot;3&quot; unique_id=&quot;10920&quot;&gt;&lt;property id=&quot;20148&quot; value=&quot;5&quot;/&gt;&lt;property id=&quot;20300&quot; value=&quot;Slide 15&quot;/&gt;&lt;property id=&quot;20307&quot; value=&quot;297&quot;/&gt;&lt;/object&gt;&lt;object type=&quot;3&quot; unique_id=&quot;10921&quot;&gt;&lt;property id=&quot;20148&quot; value=&quot;5&quot;/&gt;&lt;property id=&quot;20300&quot; value=&quot;Slide 16&quot;/&gt;&lt;property id=&quot;20307&quot; value=&quot;2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100</Words>
  <Application>Microsoft Office PowerPoint</Application>
  <PresentationFormat>On-screen Show (4:3)</PresentationFormat>
  <Paragraphs>32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phát triển ngôn ngữ môn: Làm quen văn học đề tài: chuyện quả trứng</dc:title>
  <dc:creator>Khoa</dc:creator>
  <cp:lastModifiedBy>Techsi.vn</cp:lastModifiedBy>
  <cp:revision>68</cp:revision>
  <dcterms:created xsi:type="dcterms:W3CDTF">2008-04-20T16:19:10Z</dcterms:created>
  <dcterms:modified xsi:type="dcterms:W3CDTF">2025-05-13T00:13:46Z</dcterms:modified>
</cp:coreProperties>
</file>