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264" r:id="rId5"/>
    <p:sldId id="266" r:id="rId6"/>
    <p:sldId id="257" r:id="rId7"/>
    <p:sldId id="258" r:id="rId8"/>
    <p:sldId id="261" r:id="rId9"/>
    <p:sldId id="262" r:id="rId10"/>
    <p:sldId id="267" r:id="rId11"/>
    <p:sldId id="263" r:id="rId12"/>
    <p:sldId id="268" r:id="rId13"/>
    <p:sldId id="270" r:id="rId14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Wingdings 3" panose="05040102010807070707" pitchFamily="18" charset="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24" autoAdjust="0"/>
    <p:restoredTop sz="94660" autoAdjust="0"/>
  </p:normalViewPr>
  <p:slideViewPr>
    <p:cSldViewPr>
      <p:cViewPr varScale="1">
        <p:scale>
          <a:sx n="86" d="100"/>
          <a:sy n="86" d="100"/>
        </p:scale>
        <p:origin x="106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5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46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85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40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68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09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92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15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31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36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48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92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66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86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72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98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88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45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8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59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606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67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58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70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19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12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39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68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251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266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106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94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71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1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83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57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8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3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1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997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2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UBND Quận Long Biên</a:t>
            </a:r>
          </a:p>
          <a:p>
            <a:pPr algn="ctr"/>
            <a:r>
              <a:rPr lang="vi-VN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Trường mầm non Nguyệt Quế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983397"/>
            <a:ext cx="1600200" cy="1607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17216" y="2555429"/>
            <a:ext cx="45095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C00000"/>
                </a:solidFill>
                <a:latin typeface="+mj-lt"/>
              </a:rPr>
              <a:t>Lĩnh vực: Phát triển ngôn ngữ</a:t>
            </a:r>
          </a:p>
          <a:p>
            <a:pPr algn="ctr"/>
            <a:r>
              <a:rPr lang="vi-VN" sz="2800" dirty="0" smtClean="0">
                <a:solidFill>
                  <a:srgbClr val="C00000"/>
                </a:solidFill>
                <a:latin typeface="+mj-lt"/>
              </a:rPr>
              <a:t>NBTN: Tàu hỏa</a:t>
            </a:r>
          </a:p>
          <a:p>
            <a:pPr algn="ctr"/>
            <a:endParaRPr lang="vi-VN" sz="2800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9743" y="3733800"/>
            <a:ext cx="3604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 smtClean="0">
                <a:solidFill>
                  <a:srgbClr val="002060"/>
                </a:solidFill>
              </a:rPr>
              <a:t>Lớp          : NT D2 (24-36 tháng)</a:t>
            </a:r>
          </a:p>
          <a:p>
            <a:r>
              <a:rPr lang="vi-VN" dirty="0" smtClean="0">
                <a:solidFill>
                  <a:srgbClr val="002060"/>
                </a:solidFill>
              </a:rPr>
              <a:t>Giáo viên : Nguyễn Thị Kim Dung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00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Doan-Tau-Nho-Xiu-Hop-C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4763" y="5233988"/>
            <a:ext cx="609600" cy="609600"/>
          </a:xfrm>
        </p:spPr>
      </p:pic>
      <p:sp>
        <p:nvSpPr>
          <p:cNvPr id="4" name="Rectangle 3"/>
          <p:cNvSpPr/>
          <p:nvPr/>
        </p:nvSpPr>
        <p:spPr>
          <a:xfrm>
            <a:off x="386379" y="1315641"/>
            <a:ext cx="8088560" cy="23391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  <a:endParaRPr lang="en-US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6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977701"/>
            <a:ext cx="6400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CON TRONG CÁC HOẠT ĐỘNG TIẾP THEO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4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109491" y="1219200"/>
            <a:ext cx="85282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”</a:t>
            </a:r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" name="Doan-Tau-Nho-Xiu-Hop-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2800" y="381000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7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Rectangle 3"/>
          <p:cNvSpPr/>
          <p:nvPr/>
        </p:nvSpPr>
        <p:spPr>
          <a:xfrm>
            <a:off x="1038949" y="2438400"/>
            <a:ext cx="7066102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66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63302"/>
            <a:ext cx="1041003" cy="104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45465"/>
            <a:ext cx="7043608" cy="4514404"/>
          </a:xfrm>
        </p:spPr>
      </p:pic>
      <p:sp>
        <p:nvSpPr>
          <p:cNvPr id="5" name="Rectangle 4"/>
          <p:cNvSpPr/>
          <p:nvPr/>
        </p:nvSpPr>
        <p:spPr>
          <a:xfrm>
            <a:off x="3254471" y="5338465"/>
            <a:ext cx="2627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2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8" y="228600"/>
            <a:ext cx="7315200" cy="548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56758" y="5750004"/>
            <a:ext cx="307808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82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046156" cy="6019800"/>
          </a:xfrm>
        </p:spPr>
      </p:pic>
      <p:sp>
        <p:nvSpPr>
          <p:cNvPr id="3" name="Rectangle 2"/>
          <p:cNvSpPr/>
          <p:nvPr/>
        </p:nvSpPr>
        <p:spPr>
          <a:xfrm>
            <a:off x="2793726" y="5486400"/>
            <a:ext cx="312457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64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ếng Còi Tàu Lúc Bình Minh SE25 Quảng Ngãi - Sài Gòn Về Đến Hố Nai - Biên Hòa (Aug 20, 2017)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270" y="0"/>
            <a:ext cx="9074933" cy="6858000"/>
          </a:xfrm>
        </p:spPr>
      </p:pic>
      <p:sp>
        <p:nvSpPr>
          <p:cNvPr id="3" name="TextBox 2"/>
          <p:cNvSpPr txBox="1"/>
          <p:nvPr/>
        </p:nvSpPr>
        <p:spPr>
          <a:xfrm>
            <a:off x="3810000" y="609600"/>
            <a:ext cx="464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ray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2359307" y="1676400"/>
            <a:ext cx="40286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8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6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" y="23611"/>
            <a:ext cx="9015568" cy="6834389"/>
          </a:xfrm>
        </p:spPr>
      </p:pic>
      <p:sp>
        <p:nvSpPr>
          <p:cNvPr id="3" name="Rectangle 2"/>
          <p:cNvSpPr/>
          <p:nvPr/>
        </p:nvSpPr>
        <p:spPr>
          <a:xfrm>
            <a:off x="1999821" y="5791200"/>
            <a:ext cx="51443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endParaRPr 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23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120</Words>
  <Application>Microsoft Office PowerPoint</Application>
  <PresentationFormat>On-screen Show (4:3)</PresentationFormat>
  <Paragraphs>23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Century Gothic</vt:lpstr>
      <vt:lpstr>Wingdings 3</vt:lpstr>
      <vt:lpstr>Arial</vt:lpstr>
      <vt:lpstr>Times New Roman</vt:lpstr>
      <vt:lpstr>Calibri</vt:lpstr>
      <vt:lpstr>1_Office Theme</vt:lpstr>
      <vt:lpstr>2_Office Theme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25</cp:revision>
  <dcterms:created xsi:type="dcterms:W3CDTF">2006-08-16T00:00:00Z</dcterms:created>
  <dcterms:modified xsi:type="dcterms:W3CDTF">2025-05-13T01:23:22Z</dcterms:modified>
</cp:coreProperties>
</file>