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7" r:id="rId4"/>
    <p:sldId id="257" r:id="rId5"/>
    <p:sldId id="259" r:id="rId6"/>
    <p:sldId id="272" r:id="rId7"/>
    <p:sldId id="260" r:id="rId8"/>
    <p:sldId id="266" r:id="rId9"/>
    <p:sldId id="261" r:id="rId10"/>
    <p:sldId id="268" r:id="rId11"/>
    <p:sldId id="274" r:id="rId12"/>
    <p:sldId id="26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CC"/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BA6A7C-1D22-4E3B-9CE0-2F116BE4E0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03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CEEC3-20E5-4FAF-9620-9F8A345814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11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76C96-1028-4BD6-9061-426677C10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31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4BDFB6-F859-4D67-BF75-92B9F07991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12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E7A452-9009-42AE-9F57-59940FD176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94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BC0AA-FC3E-4626-91DE-402A577E8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97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BDDB59-036B-4562-9C1F-FA748BA48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10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E9844-3A95-4ED5-9496-13117FA8D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97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2CDF8E-86F9-43AA-924E-04D4B7C95F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97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15EFBB-F06A-44AB-83D1-AFEA64C749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31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2D256-864D-4680-A10F-EF62683B4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30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553D2E-3F5A-4999-A0C5-EAF5938F55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457200" y="3200400"/>
            <a:ext cx="82296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trẻ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D2 (24-36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Kim Dung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86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1181547"/>
            <a:ext cx="21336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Order đặt mua sỉ Hàng Áo Bé Trai Quảng Châu Trung Quốc Thời Tr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914400"/>
            <a:ext cx="54403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2" name="AutoShape 5" descr="Tổng hợp những hình nền đẹp nhất dành cho bạn | Tinh tế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AutoShape 7" descr="Tổng hợp những hình nền đẹp nhất dành cho bạn | Tinh tế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294" name="Picture 9" descr="Bộ sưu tập 50+ Hình nền máy tính đẹp nhất 2018 - Hình nền Desktop trong  2020 | Rilakkuma, Hình nền,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981200" y="1524000"/>
            <a:ext cx="54102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CC"/>
                </a:solidFill>
              </a:rPr>
              <a:t>Hoạt động: Trò chơi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CC"/>
                </a:solidFill>
              </a:rPr>
              <a:t>Mắt mũi mồm tai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>
            <a:off x="1524000" y="3276600"/>
            <a:ext cx="5715000" cy="2209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 CÁC CÔ </a:t>
            </a:r>
          </a:p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 ĐẾN THĂM LỚP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5" descr="967417228efe8e4ad1obj8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457200"/>
            <a:ext cx="2667000" cy="2000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6" name="Picture 6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838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7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85800"/>
            <a:ext cx="838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8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05000"/>
            <a:ext cx="838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9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"/>
            <a:ext cx="838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0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95400"/>
            <a:ext cx="838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71600" y="1219200"/>
            <a:ext cx="586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219200" y="22860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 flipV="1">
            <a:off x="2514600" y="990600"/>
            <a:ext cx="320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371600" y="10668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971800" y="1981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3079" name="Picture 11" descr="ảnh nền đẹp 1 - Trường THCS Giới Ph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19100" y="1600200"/>
            <a:ext cx="8305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CC0000"/>
                </a:solidFill>
              </a:rPr>
              <a:t>Hoạt động gợi mở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CC0000"/>
                </a:solidFill>
              </a:rPr>
              <a:t>Trò chơi: Chi chi </a:t>
            </a:r>
            <a:r>
              <a:rPr lang="vi-VN" altLang="en-US" sz="4000" b="1">
                <a:solidFill>
                  <a:srgbClr val="CC0000"/>
                </a:solidFill>
              </a:rPr>
              <a:t>chành chành</a:t>
            </a:r>
            <a:endParaRPr lang="en-US" altLang="en-US" sz="40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Order đặt mua sỉ Hàng Áo Bé Trai Quảng Châu Trung Quốc Thời Tr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914400"/>
            <a:ext cx="54403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ỷ luật của con mắ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5" descr="Mất khứu giác: Triệu chứng, chẩn đoán và điều trị Hello Bacsi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7" name="AutoShape 7" descr="Tai mũi họng: Thông tin hình ảnh về các bệnh Tai mũi họng được cập nhật  liên tục mới nhất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48" name="Picture 9" descr="Mất khứu giác: Triệu chứng, chẩn đoán và điều trị Hello Bac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80010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HÌNH ẢNH MẦM NON: Cái MIỆ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4788"/>
            <a:ext cx="7620000" cy="644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HÌNH ẢNH MẦM NON: Cái T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Khoảnh khắc đầu đời đáng yêu của EM BÉ MỚI SINH nhà sao Việ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8153400" cy="643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5" descr="hình ảnh : cát, con gái, đàn bà, đôi chân, dễ thương, mùa hè, mô hình, Mùa  xuân, ngồi, nhỏ bé, đứa trẻ, Nhân loại, thời trang, đứa bé, cơ thể con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43" name="Picture 7" descr="Nhìn hình dáng bàn chân biết ngay tính cách và số mệnh tương lai của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286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74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9</cp:revision>
  <cp:lastPrinted>1601-01-01T00:00:00Z</cp:lastPrinted>
  <dcterms:created xsi:type="dcterms:W3CDTF">2020-10-11T10:12:32Z</dcterms:created>
  <dcterms:modified xsi:type="dcterms:W3CDTF">2025-05-13T00:20:48Z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