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67" r:id="rId2"/>
    <p:sldId id="258" r:id="rId3"/>
    <p:sldId id="262" r:id="rId4"/>
    <p:sldId id="259" r:id="rId5"/>
    <p:sldId id="261" r:id="rId6"/>
    <p:sldId id="260" r:id="rId7"/>
    <p:sldId id="266" r:id="rId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0303"/>
    <a:srgbClr val="3106E8"/>
    <a:srgbClr val="FF00FF"/>
    <a:srgbClr val="004DE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67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B3BEF-407E-4089-B757-08614FBC8BB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450A0-B73A-48C2-91B5-88A9A262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70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450A0-B73A-48C2-91B5-88A9A262B5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26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3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9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0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2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0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0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9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4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0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E6DF6-27D3-4EC5-834A-2F69525F7FF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38400" y="457200"/>
            <a:ext cx="502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solidFill>
                  <a:srgbClr val="3106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vi-VN" sz="2000" dirty="0">
                <a:solidFill>
                  <a:srgbClr val="3106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sz="2000" dirty="0" smtClean="0">
                <a:solidFill>
                  <a:srgbClr val="3106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 QUẾ</a:t>
            </a:r>
            <a:endParaRPr lang="vi-VN" sz="2000" dirty="0">
              <a:solidFill>
                <a:srgbClr val="3106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4999" y="2133600"/>
            <a:ext cx="6096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0" y="2828836"/>
            <a:ext cx="533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TCVĐ: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Nhà trẻ “ 24- 36 tháng tuổi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Kim Dung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1400" y="5053468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26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ll user XP3- 2015\Desktop\HINH NEN\ngo-nghinh-85aded914a8fde_11d4dae7e9f6825c25f30768766a834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7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2549604"/>
            <a:ext cx="708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ED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KHỞI ĐỘNG</a:t>
            </a:r>
            <a:endParaRPr lang="en-US" sz="6600" b="1" dirty="0">
              <a:solidFill>
                <a:srgbClr val="ED03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01 moi anh len ta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0" y="365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4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ll user XP3- 2015\Desktop\HINH NEN\hinh-nen-powerpoint-cute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8"/>
            <a:ext cx="9144000" cy="68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521803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 PHÁT TRIỂN CHUNG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awp den tet r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Documents and Settings\All user XP3- 2015\Desktop\HINH NEN\9349743-bloc-de-notas-de-niño-con-las-abejas-y-flores-ilustración-foto-armazones-para-niños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6400" y="160020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CƠ BẢN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4. NHAC DO BAN - THI DUA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57150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5800" y="2743200"/>
            <a:ext cx="7543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ô”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44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44"/>
            <a:ext cx="9144001" cy="68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0200" y="2237363"/>
            <a:ext cx="5943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VẬN ĐỘNG</a:t>
            </a:r>
          </a:p>
          <a:p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“Con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endParaRPr lang="en-US" dirty="0"/>
          </a:p>
        </p:txBody>
      </p:sp>
      <p:pic>
        <p:nvPicPr>
          <p:cNvPr id="2" name="nhạc trò chơ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ll user XP3- 2015\Desktop\HINH NEN\975837adfa085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257961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Arno Pro Smbd" pitchFamily="18" charset="0"/>
              </a:rPr>
              <a:t>III. HỒI TĨNH</a:t>
            </a:r>
            <a:endParaRPr lang="en-US" sz="8000" dirty="0">
              <a:solidFill>
                <a:srgbClr val="FF0000"/>
              </a:solidFill>
              <a:latin typeface="Arno Pro Smbd" pitchFamily="18" charset="0"/>
            </a:endParaRPr>
          </a:p>
        </p:txBody>
      </p:sp>
      <p:pic>
        <p:nvPicPr>
          <p:cNvPr id="2" name="BA CON BUOM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1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2362200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6815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8&quot;&gt;&lt;property id=&quot;20148&quot; value=&quot;5&quot;/&gt;&lt;property id=&quot;20300&quot; value=&quot;Slide 7&quot;/&gt;&lt;property id=&quot;20307&quot; value=&quot;26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102</Words>
  <Application>Microsoft Office PowerPoint</Application>
  <PresentationFormat>On-screen Show (4:3)</PresentationFormat>
  <Paragraphs>19</Paragraphs>
  <Slides>7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Times New Roman</vt:lpstr>
      <vt:lpstr>Arno Pro Smbd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Techsi.vn</cp:lastModifiedBy>
  <cp:revision>29</cp:revision>
  <dcterms:created xsi:type="dcterms:W3CDTF">2018-10-31T09:43:06Z</dcterms:created>
  <dcterms:modified xsi:type="dcterms:W3CDTF">2025-05-13T01:05:46Z</dcterms:modified>
</cp:coreProperties>
</file>