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262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3" r:id="rId11"/>
    <p:sldId id="272" r:id="rId12"/>
    <p:sldId id="271" r:id="rId13"/>
    <p:sldId id="274" r:id="rId14"/>
    <p:sldId id="275" r:id="rId15"/>
    <p:sldId id="278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4AD17C-0C12-4989-9F77-BC344445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67465-CA3B-4892-B47A-C9D605F598CA}"/>
              </a:ext>
            </a:extLst>
          </p:cNvPr>
          <p:cNvSpPr txBox="1"/>
          <p:nvPr/>
        </p:nvSpPr>
        <p:spPr>
          <a:xfrm>
            <a:off x="2494451" y="433460"/>
            <a:ext cx="7193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</a:t>
            </a:r>
            <a:r>
              <a:rPr lang="en-US" sz="2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0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3B752-4097-4C39-B0FB-485C44B58110}"/>
              </a:ext>
            </a:extLst>
          </p:cNvPr>
          <p:cNvSpPr txBox="1"/>
          <p:nvPr/>
        </p:nvSpPr>
        <p:spPr>
          <a:xfrm>
            <a:off x="2906636" y="2430750"/>
            <a:ext cx="6368845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MỸ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45736-C694-45FD-BB94-94A45B6BA52C}"/>
              </a:ext>
            </a:extLst>
          </p:cNvPr>
          <p:cNvSpPr txBox="1"/>
          <p:nvPr/>
        </p:nvSpPr>
        <p:spPr>
          <a:xfrm>
            <a:off x="3503179" y="3629274"/>
            <a:ext cx="61844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Dung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5B6944C-3A89-4699-ABE0-620A71751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8">
            <a:off x="10494368" y="328107"/>
            <a:ext cx="1309841" cy="13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66917-2450-4177-8F87-FA9F9DE6E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02" y="6010702"/>
            <a:ext cx="4276112" cy="24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61431D-71F2-43F7-A719-95A667DAD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43" y="6010701"/>
            <a:ext cx="4276112" cy="244849"/>
          </a:xfrm>
          <a:prstGeom prst="rect">
            <a:avLst/>
          </a:prstGeom>
        </p:spPr>
      </p:pic>
      <p:pic>
        <p:nvPicPr>
          <p:cNvPr id="29" name="Picture 28" descr="A picture containing text, plant, clipart, sign&#10;&#10;Description automatically generated">
            <a:extLst>
              <a:ext uri="{FF2B5EF4-FFF2-40B4-BE49-F238E27FC236}">
                <a16:creationId xmlns:a16="http://schemas.microsoft.com/office/drawing/2014/main" id="{B76AC54C-47C1-41AE-8C6A-8E025DF21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2" y="3913909"/>
            <a:ext cx="857250" cy="10953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BB9AE5E1-8EAE-4A3D-BE7C-5C4257878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32">
            <a:off x="1018005" y="691742"/>
            <a:ext cx="714375" cy="66675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4BB3057D-52B0-4283-9345-F1D5CB61B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31" y="183298"/>
            <a:ext cx="714375" cy="66675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EC35E7D-4D27-42BA-853E-F5EDE40C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568">
            <a:off x="706186" y="1351201"/>
            <a:ext cx="714375" cy="66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59" y="1118345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5BDF-959E-4517-9882-B43B3558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0831A-30CD-4688-9758-E21DC04A4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48" y="1194190"/>
            <a:ext cx="6438095" cy="6247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AFA4BD-E24E-4E01-9AB2-C1E9BD1EECE6}"/>
              </a:ext>
            </a:extLst>
          </p:cNvPr>
          <p:cNvSpPr txBox="1"/>
          <p:nvPr/>
        </p:nvSpPr>
        <p:spPr>
          <a:xfrm>
            <a:off x="4622800" y="1765300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4D24A-D37D-45DA-83B6-BD6123380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57"/>
            <a:ext cx="12192000" cy="6837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7CC79-2561-4969-8226-23A8E78F8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1707"/>
            <a:ext cx="10706100" cy="5874585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34765884-1645-4DEA-BC2D-1CD594A43454}"/>
              </a:ext>
            </a:extLst>
          </p:cNvPr>
          <p:cNvSpPr/>
          <p:nvPr/>
        </p:nvSpPr>
        <p:spPr>
          <a:xfrm rot="3177397">
            <a:off x="9680886" y="918802"/>
            <a:ext cx="322563" cy="8170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578BBB-2067-456D-91FD-BBD81DFA5B5D}"/>
              </a:ext>
            </a:extLst>
          </p:cNvPr>
          <p:cNvSpPr/>
          <p:nvPr/>
        </p:nvSpPr>
        <p:spPr>
          <a:xfrm>
            <a:off x="10185400" y="647700"/>
            <a:ext cx="2006600" cy="8509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32D659"/>
                </a:solidFill>
              </a:rPr>
              <a:t>Lá</a:t>
            </a:r>
            <a:r>
              <a:rPr lang="en-US" sz="3600" b="1" dirty="0">
                <a:solidFill>
                  <a:srgbClr val="32D659"/>
                </a:solidFill>
              </a:rPr>
              <a:t> </a:t>
            </a:r>
            <a:r>
              <a:rPr lang="en-US" sz="3600" b="1" dirty="0" err="1">
                <a:solidFill>
                  <a:srgbClr val="32D659"/>
                </a:solidFill>
              </a:rPr>
              <a:t>cây</a:t>
            </a:r>
            <a:endParaRPr lang="en-US" sz="3600" b="1" dirty="0">
              <a:solidFill>
                <a:srgbClr val="32D659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77103AE-6390-4940-B8F5-D48F62F084BC}"/>
              </a:ext>
            </a:extLst>
          </p:cNvPr>
          <p:cNvSpPr/>
          <p:nvPr/>
        </p:nvSpPr>
        <p:spPr>
          <a:xfrm rot="5220579">
            <a:off x="8575552" y="2860327"/>
            <a:ext cx="250261" cy="19938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C7197B-EC89-4F7D-84F0-C90BC16CC658}"/>
              </a:ext>
            </a:extLst>
          </p:cNvPr>
          <p:cNvSpPr/>
          <p:nvPr/>
        </p:nvSpPr>
        <p:spPr>
          <a:xfrm>
            <a:off x="9525000" y="3304542"/>
            <a:ext cx="2667000" cy="8509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32D659"/>
                </a:solidFill>
              </a:rPr>
              <a:t>Thân</a:t>
            </a:r>
            <a:r>
              <a:rPr lang="en-US" sz="3600" b="1" dirty="0">
                <a:solidFill>
                  <a:srgbClr val="32D659"/>
                </a:solidFill>
              </a:rPr>
              <a:t> </a:t>
            </a:r>
            <a:r>
              <a:rPr lang="en-US" sz="3600" b="1" dirty="0" err="1">
                <a:solidFill>
                  <a:srgbClr val="32D659"/>
                </a:solidFill>
              </a:rPr>
              <a:t>cây</a:t>
            </a:r>
            <a:endParaRPr lang="en-US" sz="3600" b="1" dirty="0">
              <a:solidFill>
                <a:srgbClr val="32D6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DA87B-FCBA-4CAF-B758-5BFA84BF5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925DA-5ECA-46BF-BD3A-43D87DBFC0A4}"/>
              </a:ext>
            </a:extLst>
          </p:cNvPr>
          <p:cNvSpPr txBox="1"/>
          <p:nvPr/>
        </p:nvSpPr>
        <p:spPr>
          <a:xfrm>
            <a:off x="5181600" y="1117600"/>
            <a:ext cx="549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5440D-388E-4CC4-BF1D-E98B4E01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0" y="5065792"/>
            <a:ext cx="2172541" cy="110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9CB58-CEA2-4F9C-9454-10E96D5F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80" y="5065792"/>
            <a:ext cx="2172541" cy="110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C3D46-A425-4E16-AA12-980A32A78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2" y="352425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3.7037E-6 L 2.08333E-6 -0.07222 " pathEditMode="relative" rAng="0" ptsTypes="AA">
                                      <p:cBhvr>
                                        <p:cTn id="11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6" grpId="2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án lá vàng_1080p">
            <a:hlinkClick r:id="" action="ppaction://media"/>
            <a:extLst>
              <a:ext uri="{FF2B5EF4-FFF2-40B4-BE49-F238E27FC236}">
                <a16:creationId xmlns:a16="http://schemas.microsoft.com/office/drawing/2014/main" id="{73F1615B-BD9B-4B94-81E7-A04B9D28A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FD04E-51F6-40C2-A8E6-9620A221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1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CE9E8-4E92-4FD2-963D-00333A6EAF3E}"/>
              </a:ext>
            </a:extLst>
          </p:cNvPr>
          <p:cNvSpPr txBox="1"/>
          <p:nvPr/>
        </p:nvSpPr>
        <p:spPr>
          <a:xfrm>
            <a:off x="939799" y="939800"/>
            <a:ext cx="214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8D18BB-4323-4ECF-82F2-F0906CB49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2" y="1894387"/>
            <a:ext cx="3200543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41356-28D2-482B-BC72-244976EF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53" y="2026473"/>
            <a:ext cx="2137129" cy="2193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89EEF-5ABA-4045-9B85-274748755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70" y="2314399"/>
            <a:ext cx="1667769" cy="1905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EF8B47-36CF-4447-9A7A-B696B1FF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27" y="2257249"/>
            <a:ext cx="2139466" cy="20196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1E32CF-39C9-4F65-AE5D-C72B8295AD0D}"/>
              </a:ext>
            </a:extLst>
          </p:cNvPr>
          <p:cNvSpPr txBox="1"/>
          <p:nvPr/>
        </p:nvSpPr>
        <p:spPr>
          <a:xfrm>
            <a:off x="1977092" y="4645966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Tranh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BB018-1E01-42BA-A6A9-5B55BFB494E0}"/>
              </a:ext>
            </a:extLst>
          </p:cNvPr>
          <p:cNvSpPr txBox="1"/>
          <p:nvPr/>
        </p:nvSpPr>
        <p:spPr>
          <a:xfrm>
            <a:off x="9483032" y="4645967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Khăn</a:t>
            </a:r>
            <a:r>
              <a:rPr lang="en-US" sz="2400" b="1" dirty="0"/>
              <a:t> </a:t>
            </a:r>
            <a:r>
              <a:rPr lang="en-US" sz="2400" b="1" dirty="0" err="1"/>
              <a:t>lau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F0AB76-5454-4BE5-A443-39E0D413C05E}"/>
              </a:ext>
            </a:extLst>
          </p:cNvPr>
          <p:cNvSpPr txBox="1"/>
          <p:nvPr/>
        </p:nvSpPr>
        <p:spPr>
          <a:xfrm>
            <a:off x="7352555" y="4645967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Hồ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426A6-88E7-4CC4-8F16-BAC52340369C}"/>
              </a:ext>
            </a:extLst>
          </p:cNvPr>
          <p:cNvSpPr txBox="1"/>
          <p:nvPr/>
        </p:nvSpPr>
        <p:spPr>
          <a:xfrm>
            <a:off x="4406068" y="4645967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Lá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41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án lá vàng_1080p">
            <a:hlinkClick r:id="" action="ppaction://media"/>
            <a:extLst>
              <a:ext uri="{FF2B5EF4-FFF2-40B4-BE49-F238E27FC236}">
                <a16:creationId xmlns:a16="http://schemas.microsoft.com/office/drawing/2014/main" id="{73F1615B-BD9B-4B94-81E7-A04B9D28A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yêu cây xanh Bài hát cực hay cho thiếu nhi về môi trường_720p">
            <a:hlinkClick r:id="" action="ppaction://media"/>
            <a:extLst>
              <a:ext uri="{FF2B5EF4-FFF2-40B4-BE49-F238E27FC236}">
                <a16:creationId xmlns:a16="http://schemas.microsoft.com/office/drawing/2014/main" id="{8017C29E-42EC-48C3-9E40-61C83956A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0"/>
            <a:ext cx="12192000" cy="69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2CBB-1DCB-4A9E-AF81-4F190DDAD7AC}"/>
              </a:ext>
            </a:extLst>
          </p:cNvPr>
          <p:cNvSpPr txBox="1"/>
          <p:nvPr/>
        </p:nvSpPr>
        <p:spPr>
          <a:xfrm>
            <a:off x="2486025" y="2657475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Các</a:t>
            </a:r>
            <a:r>
              <a:rPr lang="en-US" sz="4000" b="1" dirty="0">
                <a:solidFill>
                  <a:srgbClr val="C00000"/>
                </a:solidFill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</a:rPr>
              <a:t>vừa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nghe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98A83-E92A-43F7-9291-E7919A0B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964210"/>
            <a:ext cx="6438900" cy="53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F1001-00AE-4A45-9CD9-05F222473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80AF4-DE03-44D1-B424-F8B930D0D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0B4AB-4EEA-4317-8F41-00B85EF3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0"/>
            <a:ext cx="1238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4A0C7-FC13-4AAC-B6F7-CB570034C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2B9DF-27CF-47C8-B1C5-64B6E43B4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5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44CF1-D77D-48DA-B950-2340BDDDF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80</Words>
  <Application>Microsoft Office PowerPoint</Application>
  <PresentationFormat>Widescreen</PresentationFormat>
  <Paragraphs>17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Techsi.vn</cp:lastModifiedBy>
  <cp:revision>11</cp:revision>
  <dcterms:created xsi:type="dcterms:W3CDTF">2022-02-19T02:30:17Z</dcterms:created>
  <dcterms:modified xsi:type="dcterms:W3CDTF">2025-05-13T20:53:47Z</dcterms:modified>
</cp:coreProperties>
</file>