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5" r:id="rId9"/>
    <p:sldId id="266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67D90-D34A-441A-9DFB-B7AA7399DA8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5F640-2242-4CD2-A02C-315CC42A5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6A890F-8891-4AE0-AB9A-C23E64FF4083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491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2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9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7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7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1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1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2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5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7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3A572-8E9A-4DDF-8CDC-F04A2744BD7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4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vi-VN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1772" y="228554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VẬN ĐỘNG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	: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Lứa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: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24-36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iao viên        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Nguyễn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Kim Dung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22680" y="6050647"/>
            <a:ext cx="2946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2024- 2025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50578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182983" y="914400"/>
            <a:ext cx="8229600" cy="1143000"/>
          </a:xfrm>
        </p:spPr>
        <p:txBody>
          <a:bodyPr/>
          <a:lstStyle/>
          <a:p>
            <a:r>
              <a:rPr lang="en-US" altLang="en-US" dirty="0" err="1" smtClean="0">
                <a:solidFill>
                  <a:srgbClr val="9900FF"/>
                </a:solidFill>
              </a:rPr>
              <a:t>Bài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học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đến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đây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đã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kết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thúc</a:t>
            </a:r>
            <a:r>
              <a:rPr lang="en-US" altLang="en-US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292816"/>
            <a:ext cx="1013470" cy="1013470"/>
          </a:xfrm>
          <a:prstGeom prst="rect">
            <a:avLst/>
          </a:prstGeom>
        </p:spPr>
      </p:pic>
      <p:pic>
        <p:nvPicPr>
          <p:cNvPr id="3" name="Hope-You-Kan-Fuj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497" y="5527765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powerpoint-don-gian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8353" y="1228398"/>
            <a:ext cx="95881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tên bài tập: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tên TCVĐ  và biết cách chơi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Kĩ năng 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Thái độ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hoạt động.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21" y="115628"/>
            <a:ext cx="997142" cy="9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2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3"/>
            <a:ext cx="12192001" cy="68395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6104" y="2005732"/>
            <a:ext cx="98885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Đồ dùng của cô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bài hát: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Đồ dùng của trẻ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của trẻ gọn gàng.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221" y="103068"/>
            <a:ext cx="909020" cy="9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12192000" cy="6864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565" y="2228672"/>
            <a:ext cx="78246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5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cùng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trẻ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trò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: </a:t>
            </a:r>
          </a:p>
          <a:p>
            <a:pPr lvl="0" algn="ctr">
              <a:defRPr/>
            </a:pP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“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Bóng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tròn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to”</a:t>
            </a:r>
            <a:endParaRPr lang="en-US" sz="5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02" y="152390"/>
            <a:ext cx="1114707" cy="111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0423" y="936010"/>
            <a:ext cx="88958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Khởi</a:t>
            </a:r>
            <a:r>
              <a:rPr lang="en-US" sz="80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80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động</a:t>
            </a:r>
            <a:endParaRPr lang="en-US" sz="80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44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anTauNhoXiu-V.A-26161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823" y="5342708"/>
            <a:ext cx="883443" cy="883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38" y="73381"/>
            <a:ext cx="1193084" cy="11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0423" y="936010"/>
            <a:ext cx="889580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Trọng</a:t>
            </a:r>
            <a:r>
              <a:rPr kumimoji="0" lang="en-US" sz="8000" b="1" i="0" u="none" strike="noStrike" kern="1200" cap="none" spc="0" normalizeH="0" baseline="0" noProof="0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động</a:t>
            </a:r>
            <a:endParaRPr lang="en-US" sz="80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* BTPTC:</a:t>
            </a:r>
            <a:endParaRPr kumimoji="0" lang="en-US" sz="7200" b="1" i="0" u="none" strike="noStrike" kern="1200" cap="none" spc="0" normalizeH="0" baseline="0" noProof="0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endParaRPr kumimoji="0" lang="en-US" sz="4400" b="1" i="0" u="none" strike="noStrike" kern="1200" cap="none" spc="0" normalizeH="0" baseline="0" noProof="0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Tập thể dục buổi sá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754" y="5188132"/>
            <a:ext cx="1001485" cy="1001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228" y="166773"/>
            <a:ext cx="1121934" cy="11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7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0"/>
            <a:ext cx="1218906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8050" y="2321003"/>
            <a:ext cx="891757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* </a:t>
            </a:r>
            <a:r>
              <a:rPr lang="en-US" sz="72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VBCB:</a:t>
            </a:r>
            <a:endParaRPr lang="en-US" sz="72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” </a:t>
            </a:r>
            <a:endParaRPr lang="en-US" sz="44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318" y="172075"/>
            <a:ext cx="1068897" cy="1068897"/>
          </a:xfrm>
          <a:prstGeom prst="rect">
            <a:avLst/>
          </a:prstGeom>
        </p:spPr>
      </p:pic>
      <p:pic>
        <p:nvPicPr>
          <p:cNvPr id="5" name="NHẠC KHÔNG LỜI VUI NH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249" y="4989301"/>
            <a:ext cx="847619" cy="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6651" y="1957560"/>
            <a:ext cx="8721634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* </a:t>
            </a:r>
            <a:r>
              <a:rPr lang="en-US" sz="72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TCVĐ:</a:t>
            </a:r>
            <a:endParaRPr lang="en-US" sz="72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“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Kéo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cưa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lừa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xẻ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” </a:t>
            </a:r>
            <a:endParaRPr lang="en-US" sz="45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285" y="421426"/>
            <a:ext cx="1028551" cy="1028551"/>
          </a:xfrm>
          <a:prstGeom prst="rect">
            <a:avLst/>
          </a:prstGeom>
        </p:spPr>
      </p:pic>
      <p:pic>
        <p:nvPicPr>
          <p:cNvPr id="5" name="Shining-The-Morning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39668" y="5422160"/>
            <a:ext cx="780127" cy="8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8103" y="2136337"/>
            <a:ext cx="75329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Hồi</a:t>
            </a: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72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tĩnh</a:t>
            </a: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Cho </a:t>
            </a:r>
            <a:r>
              <a:rPr lang="en-US" sz="45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trẻ</a:t>
            </a:r>
            <a:r>
              <a:rPr lang="en-US" sz="45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l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àm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những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chú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chim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bay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nhẹ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nhàng</a:t>
            </a:r>
            <a:endParaRPr lang="en-US" sz="45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782" y="322208"/>
            <a:ext cx="1036329" cy="1036329"/>
          </a:xfrm>
          <a:prstGeom prst="rect">
            <a:avLst/>
          </a:prstGeom>
        </p:spPr>
      </p:pic>
      <p:pic>
        <p:nvPicPr>
          <p:cNvPr id="5" name="Mua-He-Den-Nguyen-Nhat-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81" y="5371010"/>
            <a:ext cx="727167" cy="7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178</Words>
  <Application>Microsoft Office PowerPoint</Application>
  <PresentationFormat>Widescreen</PresentationFormat>
  <Paragraphs>39</Paragraphs>
  <Slides>10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đến đây đã kết thúc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20</cp:revision>
  <dcterms:created xsi:type="dcterms:W3CDTF">2023-02-24T02:43:17Z</dcterms:created>
  <dcterms:modified xsi:type="dcterms:W3CDTF">2025-05-13T01:07:55Z</dcterms:modified>
</cp:coreProperties>
</file>