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6" r:id="rId4"/>
    <p:sldId id="270" r:id="rId5"/>
    <p:sldId id="271" r:id="rId6"/>
    <p:sldId id="273" r:id="rId7"/>
    <p:sldId id="272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1601AF"/>
    <a:srgbClr val="F517E5"/>
    <a:srgbClr val="3337D1"/>
    <a:srgbClr val="1BF12F"/>
    <a:srgbClr val="FA3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65488-38AD-4016-BCCD-504B888560C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85266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86B54-3717-4468-B771-9B4994133BC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530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E535C-9AE4-4AC8-8299-35E244C29E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6762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C4991-8E2D-43FA-B899-C15671894B1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92374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B2B76-EB32-4339-926A-424C8A359ED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06396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1BBEE-CB6E-410B-BBE9-AA52E5915B7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7026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5BE30-98C2-451B-99E2-D77C61AA43F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1660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F1E3E-818B-47BC-9AA3-3B567B3D1B6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51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0F553-B8B0-4A74-9D90-977F663C29D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12365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76643-7D25-4037-993F-6D8B708275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9104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CC5E5-D22B-4608-B493-7517E0F8E36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2828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305-B3A3-4C30-83DF-1F54291711E3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0305-B3A3-4C30-83DF-1F54291711E3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D33D-D6DC-457C-B6EC-A531B536D5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E5E3A88-01CA-4835-A1D6-FD892225947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659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Documents\Downloads\M&#250;a%20cho%20me%20xem.MID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52600" y="41995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alt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 QUẾ</a:t>
            </a:r>
            <a:endParaRPr lang="en-US" alt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2704366"/>
            <a:ext cx="6477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 ÁN ÂM NHẠC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500" y="3717925"/>
            <a:ext cx="6096000" cy="10509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Dạy hát: “</a:t>
            </a:r>
            <a:r>
              <a:rPr lang="vi-V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 con mèo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TCAN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ĐOÁN GIỎI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2542071" y="5181600"/>
            <a:ext cx="444085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vi-VN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Nguyễn Thị Kim Dung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7055" y="2981544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vi-V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 vật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334000" cy="944562"/>
          </a:xfrm>
        </p:spPr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I.Mục đích, yêu cầu: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82" y="990601"/>
            <a:ext cx="2366682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 smtClean="0">
                <a:solidFill>
                  <a:srgbClr val="F517E5"/>
                </a:solidFill>
                <a:latin typeface="+mj-lt"/>
              </a:rPr>
              <a:t>1. Kiến thức:</a:t>
            </a:r>
            <a:endParaRPr lang="vi-VN" dirty="0">
              <a:solidFill>
                <a:srgbClr val="F517E5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Trẻ biết tên bài hát </a:t>
            </a:r>
            <a:r>
              <a:rPr lang="vi-VN" dirty="0" smtClean="0"/>
              <a:t>“Là con mèo” .</a:t>
            </a:r>
            <a:endParaRPr lang="vi-VN" dirty="0"/>
          </a:p>
          <a:p>
            <a:r>
              <a:rPr lang="vi-VN" dirty="0" smtClean="0"/>
              <a:t>Hiểu </a:t>
            </a:r>
            <a:r>
              <a:rPr lang="vi-VN" dirty="0"/>
              <a:t>nội dung bài hát nói về </a:t>
            </a:r>
            <a:r>
              <a:rPr lang="vi-VN" b="1" dirty="0">
                <a:solidFill>
                  <a:srgbClr val="444444"/>
                </a:solidFill>
                <a:latin typeface="Roboto"/>
              </a:rPr>
              <a:t> </a:t>
            </a:r>
            <a:r>
              <a:rPr lang="vi-VN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/>
              </a:rPr>
              <a:t>là chú mèo thì có tiếng kêu ‘meo meo’, bạn nào mà khóc thì chính là chú mèo, còn nếu bạn nào ngoan thì được là em búp </a:t>
            </a:r>
            <a:r>
              <a:rPr lang="vi-V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"/>
              </a:rPr>
              <a:t>bê</a:t>
            </a:r>
            <a:endParaRPr lang="vi-V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vi-VN" dirty="0" smtClean="0"/>
              <a:t>Biết chơi TCAN: Ai đoán giỏi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35859" y="26670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dirty="0" smtClean="0">
              <a:solidFill>
                <a:srgbClr val="3337D1"/>
              </a:solidFill>
              <a:latin typeface="+mj-lt"/>
            </a:endParaRPr>
          </a:p>
          <a:p>
            <a:r>
              <a:rPr lang="vi-VN" sz="3200" dirty="0" smtClean="0">
                <a:solidFill>
                  <a:srgbClr val="3337D1"/>
                </a:solidFill>
                <a:latin typeface="+mj-lt"/>
              </a:rPr>
              <a:t>2. Kĩ năng:</a:t>
            </a:r>
            <a:endParaRPr lang="vi-VN" sz="3200" dirty="0">
              <a:solidFill>
                <a:srgbClr val="3337D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352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 smtClean="0"/>
          </a:p>
          <a:p>
            <a:r>
              <a:rPr lang="vi-VN" dirty="0" smtClean="0"/>
              <a:t>- </a:t>
            </a:r>
            <a:r>
              <a:rPr lang="vi-VN" dirty="0"/>
              <a:t>Rèn kĩ năng hát</a:t>
            </a:r>
            <a:r>
              <a:rPr lang="vi-VN" dirty="0" smtClean="0"/>
              <a:t> </a:t>
            </a:r>
            <a:r>
              <a:rPr lang="vi-VN" dirty="0"/>
              <a:t>theo bài hát </a:t>
            </a:r>
            <a:r>
              <a:rPr lang="vi-VN" dirty="0" smtClean="0"/>
              <a:t>“Là con mèo”.</a:t>
            </a:r>
            <a:endParaRPr lang="vi-VN" dirty="0"/>
          </a:p>
          <a:p>
            <a:r>
              <a:rPr lang="vi-VN" dirty="0"/>
              <a:t>- Phát triển ngôn ngữ mạch lạc cho trẻ, phát triển cảm xúc cho trẻ.</a:t>
            </a:r>
          </a:p>
          <a:p>
            <a:r>
              <a:rPr lang="vi-VN" dirty="0"/>
              <a:t>- Rèn cho trẻ tính mạnh dạn tự tin khi biểu diễn trước tập thể.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2330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200" dirty="0" smtClean="0">
              <a:solidFill>
                <a:srgbClr val="00B050"/>
              </a:solidFill>
              <a:latin typeface="+mj-lt"/>
            </a:endParaRPr>
          </a:p>
          <a:p>
            <a:r>
              <a:rPr lang="vi-VN" sz="3200" dirty="0" smtClean="0">
                <a:solidFill>
                  <a:srgbClr val="00B050"/>
                </a:solidFill>
                <a:latin typeface="+mj-lt"/>
              </a:rPr>
              <a:t>3. Giáo dục:</a:t>
            </a:r>
            <a:endParaRPr lang="vi-VN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029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</a:t>
            </a:r>
            <a:endParaRPr lang="vi-VN" dirty="0" smtClean="0"/>
          </a:p>
          <a:p>
            <a:r>
              <a:rPr lang="vi-VN" dirty="0" smtClean="0"/>
              <a:t>- </a:t>
            </a:r>
            <a:r>
              <a:rPr lang="vi-VN" dirty="0"/>
              <a:t>Hứng thú </a:t>
            </a:r>
            <a:r>
              <a:rPr lang="vi-VN" dirty="0" smtClean="0"/>
              <a:t>chơi TCAN Ai đoán giỏi</a:t>
            </a:r>
            <a:endParaRPr lang="vi-VN" dirty="0"/>
          </a:p>
          <a:p>
            <a:r>
              <a:rPr lang="vi-VN" dirty="0"/>
              <a:t>- Trẻ thích thú, vui tươi tự tin thể hiện vận động theo bài hát.</a:t>
            </a:r>
          </a:p>
          <a:p>
            <a:r>
              <a:rPr lang="vi-VN" dirty="0"/>
              <a:t>- Giáo dục trẻ biết lễ phép chào hỏi người lớn trong gia đình.</a:t>
            </a:r>
          </a:p>
        </p:txBody>
      </p:sp>
    </p:spTree>
    <p:extLst>
      <p:ext uri="{BB962C8B-B14F-4D97-AF65-F5344CB8AC3E}">
        <p14:creationId xmlns:p14="http://schemas.microsoft.com/office/powerpoint/2010/main" val="214148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4"/>
          <p:cNvGrpSpPr>
            <a:grpSpLocks/>
          </p:cNvGrpSpPr>
          <p:nvPr/>
        </p:nvGrpSpPr>
        <p:grpSpPr bwMode="auto">
          <a:xfrm>
            <a:off x="0" y="-228600"/>
            <a:ext cx="9144000" cy="6858000"/>
            <a:chOff x="0" y="0"/>
            <a:chExt cx="5760" cy="4320"/>
          </a:xfrm>
        </p:grpSpPr>
        <p:pic>
          <p:nvPicPr>
            <p:cNvPr id="4100" name="Picture 25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26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27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28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29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30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31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32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33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34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35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36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37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38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39" descr="nhom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40" descr="nhom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41" descr="nhom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42" descr="nhom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43" descr="nhom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WordArt 45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6781800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1 : Gây hứng thú </a:t>
            </a:r>
          </a:p>
        </p:txBody>
      </p:sp>
    </p:spTree>
    <p:extLst>
      <p:ext uri="{BB962C8B-B14F-4D97-AF65-F5344CB8AC3E}">
        <p14:creationId xmlns:p14="http://schemas.microsoft.com/office/powerpoint/2010/main" val="24355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53" name="Picture 5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6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7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8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9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0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1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2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13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Picture 14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3" name="Picture 15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4" name="Picture 16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Picture 17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Picture 18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7" name="Picture 19" descr="nhom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20" descr="nhom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9" name="Picture 21" descr="nhom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0" name="Picture 22" descr="nhom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1" name="Picture 23" descr="nhom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WordArt 24"/>
          <p:cNvSpPr>
            <a:spLocks noChangeArrowheads="1" noChangeShapeType="1" noTextEdit="1"/>
          </p:cNvSpPr>
          <p:nvPr/>
        </p:nvSpPr>
        <p:spPr bwMode="auto">
          <a:xfrm>
            <a:off x="1981200" y="1752600"/>
            <a:ext cx="5181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2 : Ca hát </a:t>
            </a:r>
          </a:p>
        </p:txBody>
      </p:sp>
      <p:pic>
        <p:nvPicPr>
          <p:cNvPr id="6148" name="Picture 29" descr="k_anhdong_amnha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1752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0" descr="k_anhdong_amnha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19129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1" descr="k_anhdong_amnha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068638"/>
            <a:ext cx="20161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2" descr="k_anhdong_amnhac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048000"/>
            <a:ext cx="20161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Múa cho me xem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1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45" fill="hold"/>
                                        <p:tgtEl>
                                          <p:spTgt spid="5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85800"/>
            <a:ext cx="103802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 smtClean="0">
                <a:solidFill>
                  <a:srgbClr val="FF0000"/>
                </a:solidFill>
              </a:rPr>
              <a:t>Là con mèo</a:t>
            </a:r>
          </a:p>
          <a:p>
            <a:r>
              <a:rPr lang="vi-VN" sz="6000" dirty="0">
                <a:solidFill>
                  <a:srgbClr val="FF0000"/>
                </a:solidFill>
              </a:rPr>
              <a:t> </a:t>
            </a:r>
            <a:r>
              <a:rPr lang="vi-VN" sz="6000" dirty="0" smtClean="0">
                <a:solidFill>
                  <a:srgbClr val="FF0000"/>
                </a:solidFill>
              </a:rPr>
              <a:t>    </a:t>
            </a:r>
            <a:r>
              <a:rPr lang="vi-VN" sz="6000" dirty="0">
                <a:solidFill>
                  <a:srgbClr val="FF0000"/>
                </a:solidFill>
              </a:rPr>
              <a:t>Tác giả: Mộng Lân </a:t>
            </a:r>
            <a:r>
              <a:rPr lang="vi-VN" sz="6000" dirty="0" smtClean="0">
                <a:solidFill>
                  <a:srgbClr val="FF0000"/>
                </a:solidFill>
              </a:rPr>
              <a:t>            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4" name="la-con-meo-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368425"/>
          </a:xfrm>
        </p:spPr>
        <p:txBody>
          <a:bodyPr/>
          <a:lstStyle/>
          <a:p>
            <a:pPr eaLnBrk="1" hangingPunct="1"/>
            <a:r>
              <a:rPr lang="en-US" altLang="vi-VN" sz="4000" dirty="0" err="1" smtClean="0">
                <a:solidFill>
                  <a:srgbClr val="FF33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4000" dirty="0" smtClean="0">
                <a:solidFill>
                  <a:srgbClr val="FF33CC"/>
                </a:solidFill>
                <a:latin typeface="Times New Roman" panose="02020603050405020304" pitchFamily="18" charset="0"/>
              </a:rPr>
              <a:t> 3 : </a:t>
            </a:r>
            <a:r>
              <a:rPr lang="vi-VN" altLang="vi-VN" sz="4000" dirty="0" smtClean="0">
                <a:solidFill>
                  <a:srgbClr val="FF33CC"/>
                </a:solidFill>
                <a:latin typeface="Times New Roman" panose="02020603050405020304" pitchFamily="18" charset="0"/>
              </a:rPr>
              <a:t>Ai đoán giỏi</a:t>
            </a:r>
            <a:endParaRPr lang="en-US" altLang="vi-VN" sz="4000" dirty="0" smtClean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AutoShape 5" descr="nhac-thieu-nhi-tieng-an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6" name="AutoShape 7" descr="nhac-thieu-nhi-tieng-an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7" name="AutoShape 9" descr="nhac-thieu-nhi-tieng-an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8" name="AutoShape 11" descr="nhac-thieu-nhi-tieng-anh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9" name="AutoShape 13" descr="nhac-thieu-nhi-tieng-anh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0" name="AutoShape 15" descr="nhac-thieu-nhi-tieng-anh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201" name="Picture 17" descr="3c923cf5540c3d0e6e108a67d6887187_14307268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928813"/>
            <a:ext cx="5013325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8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3284741-Thank-You-Abstract-Floral-Background-Callygraphy-THANK-YOU-hand-lettering-handmade-calligraphy-Stock-Vec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0"/>
            <a:ext cx="9372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196</Words>
  <Application>Microsoft Office PowerPoint</Application>
  <PresentationFormat>On-screen Show (4:3)</PresentationFormat>
  <Paragraphs>29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Roboto</vt:lpstr>
      <vt:lpstr>Times New Roman</vt:lpstr>
      <vt:lpstr>Office Theme</vt:lpstr>
      <vt:lpstr>Default Design</vt:lpstr>
      <vt:lpstr>PowerPoint Presentation</vt:lpstr>
      <vt:lpstr>I.Mục đích, yêu cầu:</vt:lpstr>
      <vt:lpstr>PowerPoint Presentation</vt:lpstr>
      <vt:lpstr>PowerPoint Presentation</vt:lpstr>
      <vt:lpstr>PowerPoint Presentation</vt:lpstr>
      <vt:lpstr>Phân 3 : Ai đoán giỏi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Techsi.vn</cp:lastModifiedBy>
  <cp:revision>92</cp:revision>
  <dcterms:created xsi:type="dcterms:W3CDTF">2017-10-12T12:19:45Z</dcterms:created>
  <dcterms:modified xsi:type="dcterms:W3CDTF">2025-05-13T00:40:37Z</dcterms:modified>
</cp:coreProperties>
</file>