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7" r:id="rId11"/>
    <p:sldId id="266" r:id="rId12"/>
    <p:sldId id="268" r:id="rId13"/>
    <p:sldId id="271" r:id="rId14"/>
    <p:sldId id="269" r:id="rId15"/>
    <p:sldId id="272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6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A2868-A6BA-43B4-9734-2E526858D93F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123456\Desktop\nh&#224;n\S&#7855;p%20&#272;&#7871;n%20T&#7871;t%20R&#7891;i%20-%20B&#233;%20B&#224;o%20Ng&#432;%20-%20Nh&#7841;c%20T&#7871;t%20Thi&#7871;u%20Nhi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| Mầm non Gia Thượ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RƯỜNG MẦM NON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NGUYỆT QUẾ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447800" y="2566326"/>
            <a:ext cx="91440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Hoạt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: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Nhận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biết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nói</a:t>
            </a:r>
            <a:endParaRPr kumimoji="0" lang="en-US" sz="2000" b="1" i="0" u="none" strike="noStrike" kern="1200" cap="none" spc="0" normalizeH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lang="en-US" sz="2000" b="1" noProof="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Đề</a:t>
            </a:r>
            <a:r>
              <a:rPr lang="en-US" sz="2000" b="1" noProof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b="1" noProof="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tài</a:t>
            </a:r>
            <a:r>
              <a:rPr lang="en-US" sz="2000" b="1" noProof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	: </a:t>
            </a:r>
            <a:r>
              <a:rPr lang="en-US" sz="2000" b="1" noProof="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Bánh</a:t>
            </a:r>
            <a:r>
              <a:rPr lang="en-US" sz="2000" b="1" noProof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b="1" noProof="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chưng</a:t>
            </a:r>
            <a:r>
              <a:rPr lang="en-US" sz="2000" b="1" noProof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b="1" noProof="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lang="en-US" sz="2000" b="1" noProof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b="1" noProof="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tết</a:t>
            </a:r>
            <a:endParaRPr lang="en-US" sz="2000" b="1" noProof="0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en-US" sz="2000" b="1" i="0" u="none" strike="noStrike" kern="1200" cap="none" spc="0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Lứa</a:t>
            </a:r>
            <a:r>
              <a:rPr kumimoji="0" lang="en-US" sz="2000" b="1" i="0" u="none" strike="noStrike" kern="1200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tuổi</a:t>
            </a:r>
            <a:r>
              <a:rPr kumimoji="0" lang="en-US" sz="2000" b="1" i="0" u="none" strike="noStrike" kern="1200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: 24 – 36 </a:t>
            </a:r>
            <a:r>
              <a:rPr kumimoji="0" lang="en-US" sz="2000" b="1" i="0" u="none" strike="noStrike" kern="1200" cap="none" spc="0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endParaRPr kumimoji="0" lang="en-US" sz="2000" b="1" i="0" u="none" strike="noStrike" kern="1200" cap="none" spc="0" normalizeH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baseline="0" noProof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lang="en-US" sz="2000" b="1" baseline="0" noProof="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Người</a:t>
            </a:r>
            <a:r>
              <a:rPr lang="en-US" sz="2000" b="1" noProof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b="1" noProof="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dạy</a:t>
            </a:r>
            <a:r>
              <a:rPr lang="en-US" sz="2000" b="1" noProof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: </a:t>
            </a:r>
            <a:r>
              <a:rPr lang="en-US" sz="2000" b="1" noProof="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Nguyễn</a:t>
            </a:r>
            <a:r>
              <a:rPr lang="en-US" sz="2000" b="1" noProof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b="1" noProof="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Thị</a:t>
            </a:r>
            <a:r>
              <a:rPr lang="en-US" sz="2000" b="1" noProof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Kim Dung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908277"/>
            <a:ext cx="1371600" cy="13777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2270" y="2286000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530689" y="61722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2024-2025</a:t>
            </a:r>
            <a:endParaRPr lang="en-US" dirty="0"/>
          </a:p>
        </p:txBody>
      </p:sp>
    </p:spTree>
  </p:cSld>
  <p:clrMapOvr>
    <a:masterClrMapping/>
  </p:clrMapOvr>
  <p:transition>
    <p:checke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50+ Khung Powerpoint mới nhất và top những khung đẹp nhấ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0743" cy="6858000"/>
          </a:xfrm>
          <a:prstGeom prst="rect">
            <a:avLst/>
          </a:prstGeom>
          <a:noFill/>
        </p:spPr>
      </p:pic>
      <p:pic>
        <p:nvPicPr>
          <p:cNvPr id="5" name="Picture 4" descr="xep-la-do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066800"/>
            <a:ext cx="61722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ình nền Power Point | Mầm non Gia Thượ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1360"/>
          </a:xfrm>
          <a:prstGeom prst="rect">
            <a:avLst/>
          </a:prstGeom>
          <a:noFill/>
        </p:spPr>
      </p:pic>
      <p:pic>
        <p:nvPicPr>
          <p:cNvPr id="4" name="Picture 3" descr="bánh chưng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362200"/>
            <a:ext cx="5131835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Callout 4"/>
          <p:cNvSpPr/>
          <p:nvPr/>
        </p:nvSpPr>
        <p:spPr>
          <a:xfrm>
            <a:off x="5105400" y="4419600"/>
            <a:ext cx="3657600" cy="2438400"/>
          </a:xfrm>
          <a:prstGeom prst="wedgeEllipseCallout">
            <a:avLst>
              <a:gd name="adj1" fmla="val -98140"/>
              <a:gd name="adj2" fmla="val -3717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VUÔNG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Kids And Frame Royalty Free Cliparts, Vectors, And Stock Illustration.  Image 9765838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Frame template with happy kids Royalty Fre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Happy children around blue frame Royalty Fre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frame-template-with-happy-kids-vector-26735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32320"/>
          </a:xfrm>
          <a:prstGeom prst="rect">
            <a:avLst/>
          </a:prstGeom>
        </p:spPr>
      </p:pic>
      <p:pic>
        <p:nvPicPr>
          <p:cNvPr id="7" name="Picture 6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990600"/>
            <a:ext cx="4724400" cy="472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ải hình ảnh giang day 235aded192a003c tại kho hình nền, ảnh đẹp  khoanh24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134" cy="6858000"/>
          </a:xfrm>
          <a:prstGeom prst="rect">
            <a:avLst/>
          </a:prstGeom>
          <a:noFill/>
        </p:spPr>
      </p:pic>
      <p:pic>
        <p:nvPicPr>
          <p:cNvPr id="26628" name="Picture 4" descr="Bánh Chưng Nương Bắc - Shop Online ở Quận Đống Đa, Hà Nội | Foody.v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85800"/>
            <a:ext cx="6553200" cy="4057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Oval Callout 4"/>
          <p:cNvSpPr/>
          <p:nvPr/>
        </p:nvSpPr>
        <p:spPr>
          <a:xfrm>
            <a:off x="228600" y="304800"/>
            <a:ext cx="3048000" cy="2743200"/>
          </a:xfrm>
          <a:prstGeom prst="wedgeEllipseCallout">
            <a:avLst>
              <a:gd name="adj1" fmla="val 75440"/>
              <a:gd name="adj2" fmla="val 219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 BÁNH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Nền Viền Khung, Viền Khung Vector Nền Và Tập Tin Tải về Miễn Phí |  Png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576" cy="6858000"/>
          </a:xfrm>
          <a:prstGeom prst="rect">
            <a:avLst/>
          </a:prstGeom>
          <a:noFill/>
        </p:spPr>
      </p:pic>
      <p:pic>
        <p:nvPicPr>
          <p:cNvPr id="3" name="Picture 2" descr="bổ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59750">
            <a:off x="1000482" y="1012907"/>
            <a:ext cx="7357777" cy="490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ular Callout 5"/>
          <p:cNvSpPr/>
          <p:nvPr/>
        </p:nvSpPr>
        <p:spPr>
          <a:xfrm>
            <a:off x="-3352800" y="6858000"/>
            <a:ext cx="914400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6324600" y="3048000"/>
            <a:ext cx="2590800" cy="2590800"/>
          </a:xfrm>
          <a:prstGeom prst="wedgeRoundRectCallout">
            <a:avLst>
              <a:gd name="adj1" fmla="val -113270"/>
              <a:gd name="adj2" fmla="val -19333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NHÂN BÁNH</a:t>
            </a:r>
            <a:endParaRPr lang="en-US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i Mẫu Bìa Khung Viền Hình Nền Viền Đẹp Nhất, Viền Hình Nề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4140" cy="6858000"/>
          </a:xfrm>
          <a:prstGeom prst="rect">
            <a:avLst/>
          </a:prstGeom>
          <a:noFill/>
        </p:spPr>
      </p:pic>
      <p:pic>
        <p:nvPicPr>
          <p:cNvPr id="1030" name="Picture 6" descr="Người Hà Nội quây quần nấu bánh chưng đón Tết ngay trên hè phố - VietNam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0500"/>
            <a:ext cx="4876800" cy="651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ummer frame PNG | Hình ảnh, Viết chữ, Thiên nhiê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nhan-biet-banh-chung-luoc-bang-pin-01-1046_LZZ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4962">
            <a:off x="1030364" y="1028947"/>
            <a:ext cx="7620000" cy="475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50+ Hình nền Powerpoint ngộ nghĩnh, đáng yêu nhất - Phụ Kiện MacBook Chính 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Top 100 hình nền powerpoint đẹp và ấn tượng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nen-powerpoint-ngo-nghinh_105158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26" name="Picture 6" descr="Cách gói bánh tét bằng lá dong, lá chuối ngon, đẹp, có màu xanh - META.v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5750" y="304800"/>
            <a:ext cx="636950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5486400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 TÉT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09079e5aa9535f89265e5f3537c3b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1746" name="Picture 2" descr="Hình thực hiện - Công thức Cách Làm Bánh Tét | Ngon Miệng Đúng Chuẩn Ngày  Tết | Cooky.v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609600"/>
            <a:ext cx="7239000" cy="452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50+ Khung Powerpoint mới nhất và top những khung đẹp nhấ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2" name="Picture 4" descr="2 cách làm bánh tét chiên, bánh chưng chiên (rán) ngon không dầu mỡ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066800"/>
            <a:ext cx="7334250" cy="4400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ình nền powerpoint chủ đề mầm non cực đẹp | Power points, Pelajaran seni,  Papan kel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44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ĐÍCH – YÊU CẦU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0" y="838200"/>
            <a:ext cx="8229600" cy="586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1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. Kiến thức: </a:t>
            </a:r>
          </a:p>
          <a:p>
            <a:r>
              <a:rPr lang="en-US" sz="3000" dirty="0" smtClean="0">
                <a:solidFill>
                  <a:srgbClr val="660066"/>
                </a:solidFill>
                <a:latin typeface="+mj-lt"/>
              </a:rPr>
              <a:t>	</a:t>
            </a:r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- 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Trẻ nhận biết và gọi tên được “Bánh chưng”</a:t>
            </a:r>
          </a:p>
          <a:p>
            <a:r>
              <a:rPr lang="en-US" sz="3000" dirty="0" smtClean="0">
                <a:solidFill>
                  <a:srgbClr val="660066"/>
                </a:solidFill>
                <a:latin typeface="+mj-lt"/>
              </a:rPr>
              <a:t>	</a:t>
            </a:r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- 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Biết được các đặc điểm của bánh.</a:t>
            </a:r>
          </a:p>
          <a:p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2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. Kĩ năng:</a:t>
            </a:r>
          </a:p>
          <a:p>
            <a:r>
              <a:rPr lang="en-US" sz="3000" dirty="0" smtClean="0">
                <a:solidFill>
                  <a:srgbClr val="660066"/>
                </a:solidFill>
                <a:latin typeface="+mj-lt"/>
              </a:rPr>
              <a:t>	</a:t>
            </a:r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- 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Rèn kỹ năng quan sát, ghi nhớ cho trẻ.</a:t>
            </a:r>
          </a:p>
          <a:p>
            <a:r>
              <a:rPr lang="en-US" sz="3000" dirty="0" smtClean="0">
                <a:solidFill>
                  <a:srgbClr val="660066"/>
                </a:solidFill>
                <a:latin typeface="+mj-lt"/>
              </a:rPr>
              <a:t>	</a:t>
            </a:r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- 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Phát triển vốn từ cho trẻ</a:t>
            </a:r>
          </a:p>
          <a:p>
            <a:r>
              <a:rPr lang="en-US" sz="3000" dirty="0" smtClean="0">
                <a:solidFill>
                  <a:srgbClr val="660066"/>
                </a:solidFill>
                <a:latin typeface="+mj-lt"/>
              </a:rPr>
              <a:t>	</a:t>
            </a:r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- 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Trẻ phân biệt được bánh chưng với các loại </a:t>
            </a:r>
            <a:r>
              <a:rPr lang="en-US" sz="3000" dirty="0" smtClean="0">
                <a:solidFill>
                  <a:srgbClr val="660066"/>
                </a:solidFill>
                <a:latin typeface="+mj-lt"/>
              </a:rPr>
              <a:t>	</a:t>
            </a:r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bánh 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khác.</a:t>
            </a:r>
          </a:p>
          <a:p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3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. Thái độ:</a:t>
            </a:r>
          </a:p>
          <a:p>
            <a:r>
              <a:rPr lang="en-US" sz="3000" dirty="0" smtClean="0">
                <a:solidFill>
                  <a:srgbClr val="660066"/>
                </a:solidFill>
                <a:latin typeface="+mj-lt"/>
              </a:rPr>
              <a:t>	</a:t>
            </a:r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- 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Trẻ hào hứng tham gia vào hoạt động. </a:t>
            </a:r>
          </a:p>
          <a:p>
            <a:r>
              <a:rPr lang="en-US" sz="3000" dirty="0" smtClean="0">
                <a:solidFill>
                  <a:srgbClr val="660066"/>
                </a:solidFill>
                <a:latin typeface="+mj-lt"/>
              </a:rPr>
              <a:t>	</a:t>
            </a:r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- 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GD trẻ biết rửa tay trước khi ăn và biết được </a:t>
            </a:r>
            <a:r>
              <a:rPr lang="en-US" sz="3000" dirty="0" smtClean="0">
                <a:solidFill>
                  <a:srgbClr val="660066"/>
                </a:solidFill>
                <a:latin typeface="+mj-lt"/>
              </a:rPr>
              <a:t>	</a:t>
            </a:r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các 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món ăn trong ngày tết .</a:t>
            </a:r>
          </a:p>
        </p:txBody>
      </p:sp>
    </p:spTree>
  </p:cSld>
  <p:clrMapOvr>
    <a:masterClrMapping/>
  </p:clrMapOvr>
  <p:transition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Top 70 hình nền powerpoint dễ thương và đáng yêu nhấ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6237" cy="6858000"/>
          </a:xfrm>
          <a:prstGeom prst="rect">
            <a:avLst/>
          </a:prstGeom>
          <a:noFill/>
        </p:spPr>
      </p:pic>
      <p:pic>
        <p:nvPicPr>
          <p:cNvPr id="4" name="Picture 3" descr="bánh chưng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436398" y="1202402"/>
            <a:ext cx="5410200" cy="3614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Cách gói bánh tét bằng lá dong, lá chuối ngon, đẹp, có màu xanh - META.v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524000"/>
            <a:ext cx="427802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Tag: Tải hình nền powerpoint học tậ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2q7cvO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0"/>
            <a:ext cx="9677400" cy="7162800"/>
          </a:xfrm>
          <a:prstGeom prst="rect">
            <a:avLst/>
          </a:prstGeom>
        </p:spPr>
      </p:pic>
      <p:pic>
        <p:nvPicPr>
          <p:cNvPr id="5" name="Picture 4" descr="z2843907592295_61ad0848702cda00349c1f15b74ad6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1447800"/>
            <a:ext cx="222885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unna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2514600"/>
            <a:ext cx="2433728" cy="2248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153400" cy="32004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b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“BÉ TÀI GIỎI”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ình nền PowerPoint màu vàng dễ thương | Hình nền, Hình ảnh, Hìn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715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800" y="533400"/>
            <a:ext cx="5562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CHƠI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762000" y="1981200"/>
            <a:ext cx="7010400" cy="3962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hông Hình Nền Đẹp Nhất - 230 Hình Nền Powerpoint Ý Tưởng - luxury-inside.v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4" name="Picture 3" descr="bmbb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04800"/>
            <a:ext cx="3406588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457200"/>
            <a:ext cx="3048000" cy="3048000"/>
          </a:xfrm>
          <a:prstGeom prst="rect">
            <a:avLst/>
          </a:prstGeom>
        </p:spPr>
      </p:pic>
      <p:pic>
        <p:nvPicPr>
          <p:cNvPr id="6" name="Picture 5" descr="unnam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3388369"/>
            <a:ext cx="3352800" cy="3097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Bộ sưu tập 100+ hình nền Powerpoint đơn giản mà đẹp - Hình Ảnh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 descr="bánh_chưng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768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5105400" y="3429000"/>
            <a:ext cx="2209800" cy="2286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172200" y="381000"/>
            <a:ext cx="2209800" cy="2209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609600" y="4191000"/>
            <a:ext cx="2514600" cy="220980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ình nền Slide PowerPoint dễ thương | Hình nền, Dễ thương, Hìn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2597" cy="6858000"/>
          </a:xfrm>
          <a:prstGeom prst="rect">
            <a:avLst/>
          </a:prstGeom>
          <a:noFill/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3370" y="3733800"/>
            <a:ext cx="5168430" cy="27009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57200" y="228600"/>
            <a:ext cx="1981200" cy="1905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2800" y="762000"/>
            <a:ext cx="1981200" cy="1905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00800" y="1524000"/>
            <a:ext cx="1981200" cy="1905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130 Vẽ tranh tường mầm non ý tưởng | mỹ thuật, mầm non, tượ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0166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Tổng hợp hình nền powerpoint slide kết thúc goodbye chất hơn nước cất! -  Hình Ảnh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oodbye. Thank you!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ải background PowerPoint lớp học đẹp cho thầy cô - QuanTriMang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1731" cy="6858000"/>
          </a:xfrm>
          <a:prstGeom prst="rect">
            <a:avLst/>
          </a:prstGeom>
          <a:noFill/>
        </p:spPr>
      </p:pic>
      <p:pic>
        <p:nvPicPr>
          <p:cNvPr id="4" name="Picture 3" descr="z2900243029038_3c99690203fe5ee74db12694db1867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0"/>
            <a:ext cx="6172200" cy="46291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ắp Đến Tết Rồi - Bé Bào Ngư - Nhạc Tết Thiếu Nh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6858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7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54864d5ae53cbc4f1f0cc09fb09a6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57200" y="0"/>
            <a:ext cx="10058400" cy="6857999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ÁNH CHƯ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ộ ảnh nền PowerPoint dành cho giáo viên - Mẫu hình nền PowerPoint chủ đề  học tậ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6198" y="609600"/>
            <a:ext cx="5773802" cy="533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30 Hình nền Powerpoint màu trắng đẹp mắt | Background for powerpoint  presentation, Background powerpoint, Presentation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438400"/>
            <a:ext cx="4419600" cy="408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loud Callout 6"/>
          <p:cNvSpPr/>
          <p:nvPr/>
        </p:nvSpPr>
        <p:spPr>
          <a:xfrm>
            <a:off x="5105400" y="304800"/>
            <a:ext cx="4038600" cy="2895600"/>
          </a:xfrm>
          <a:prstGeom prst="cloudCallout">
            <a:avLst>
              <a:gd name="adj1" fmla="val -76755"/>
              <a:gd name="adj2" fmla="val 7707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BÁNH CHƯNG</a:t>
            </a:r>
            <a:endParaRPr lang="en-US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MSOffice Training: Hình nền thiết kế giáo án điện tử Powerpoint (P2) |  Slide background, Cartoon background, Powerpoint background de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20091"/>
            <a:ext cx="5486400" cy="3056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ular Callout 7"/>
          <p:cNvSpPr/>
          <p:nvPr/>
        </p:nvSpPr>
        <p:spPr>
          <a:xfrm>
            <a:off x="5562600" y="152400"/>
            <a:ext cx="3581400" cy="1676400"/>
          </a:xfrm>
          <a:prstGeom prst="wedgeRoundRectCallout">
            <a:avLst>
              <a:gd name="adj1" fmla="val -63825"/>
              <a:gd name="adj2" fmla="val 10791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MÀU XANH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64</Words>
  <Application>Microsoft Office PowerPoint</Application>
  <PresentationFormat>On-screen Show (4:3)</PresentationFormat>
  <Paragraphs>27</Paragraphs>
  <Slides>29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Office Theme</vt:lpstr>
      <vt:lpstr>PHÒNG GIÁO DỤC VÀ ĐÀO TẠO QUẬN LONG BIÊN TRƯỜNG MẦM NON NGUYỆT QUẾ</vt:lpstr>
      <vt:lpstr>MỤC ĐÍCH – YÊU CẦU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BÁNH TÉT</vt:lpstr>
      <vt:lpstr>PowerPoint Presentation</vt:lpstr>
      <vt:lpstr>PowerPoint Presentation</vt:lpstr>
      <vt:lpstr>PowerPoint Presentation</vt:lpstr>
      <vt:lpstr>PowerPoint Presentation</vt:lpstr>
      <vt:lpstr>TRÒ CHƠI “BÉ TÀI GIỎI”</vt:lpstr>
      <vt:lpstr>CÁCH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GIANG BIÊN</dc:title>
  <dc:creator>123456</dc:creator>
  <cp:lastModifiedBy>Techsi.vn</cp:lastModifiedBy>
  <cp:revision>26</cp:revision>
  <dcterms:created xsi:type="dcterms:W3CDTF">2021-11-06T03:35:46Z</dcterms:created>
  <dcterms:modified xsi:type="dcterms:W3CDTF">2025-05-13T21:01:27Z</dcterms:modified>
</cp:coreProperties>
</file>