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8" r:id="rId2"/>
    <p:sldId id="269" r:id="rId3"/>
    <p:sldId id="257" r:id="rId4"/>
    <p:sldId id="271" r:id="rId5"/>
    <p:sldId id="272" r:id="rId6"/>
    <p:sldId id="273" r:id="rId7"/>
    <p:sldId id="275" r:id="rId8"/>
    <p:sldId id="274" r:id="rId9"/>
    <p:sldId id="276" r:id="rId10"/>
    <p:sldId id="278" r:id="rId11"/>
    <p:sldId id="279" r:id="rId12"/>
    <p:sldId id="281" r:id="rId13"/>
    <p:sldId id="284" r:id="rId14"/>
    <p:sldId id="28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86" d="100"/>
          <a:sy n="86" d="100"/>
        </p:scale>
        <p:origin x="153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3C3D69-1A70-43FD-90B9-7F97FEBF67DD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E5D83C-5F29-4003-AFAB-89F5ED78D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402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616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627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295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745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628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07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74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576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208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932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977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38885-E71E-4DAE-8EF7-0F196582409D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753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3"/>
          <p:cNvSpPr txBox="1">
            <a:spLocks noChangeArrowheads="1"/>
          </p:cNvSpPr>
          <p:nvPr/>
        </p:nvSpPr>
        <p:spPr bwMode="auto">
          <a:xfrm>
            <a:off x="685800" y="0"/>
            <a:ext cx="60309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600" b="1" dirty="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ỦY BAN NHÂN DÂN QUẬN LONG BIÊN</a:t>
            </a:r>
          </a:p>
          <a:p>
            <a:pPr algn="ctr"/>
            <a:r>
              <a:rPr lang="en-US" altLang="en-US" sz="1600" b="1" dirty="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TRƯỜNG MẦM NON </a:t>
            </a:r>
            <a:r>
              <a:rPr lang="en-US" altLang="en-US" sz="16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NGUYỆT QUẾ</a:t>
            </a:r>
            <a:endParaRPr lang="en-US" altLang="en-US" sz="1600" b="1" dirty="0">
              <a:solidFill>
                <a:schemeClr val="tx2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9" name="WordArt 4"/>
          <p:cNvSpPr>
            <a:spLocks noChangeArrowheads="1" noChangeShapeType="1" noTextEdit="1"/>
          </p:cNvSpPr>
          <p:nvPr/>
        </p:nvSpPr>
        <p:spPr bwMode="auto">
          <a:xfrm>
            <a:off x="2362200" y="1441794"/>
            <a:ext cx="3970576" cy="956216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  <a:contourClr>
                <a:srgbClr val="FFCC00"/>
              </a:contourClr>
            </a:sp3d>
          </a:bodyPr>
          <a:lstStyle/>
          <a:p>
            <a:r>
              <a:rPr lang="en-US" sz="4800" b="1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CC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8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CC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CC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48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CC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CC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8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CC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CC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4800" b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CC00"/>
                  </a:gs>
                  <a:gs pos="100000">
                    <a:srgbClr val="FF0000"/>
                  </a:gs>
                </a:gsLst>
                <a:lin ang="5400000" scaled="1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WordArt 5"/>
          <p:cNvSpPr>
            <a:spLocks noChangeArrowheads="1" noChangeShapeType="1" noTextEdit="1"/>
          </p:cNvSpPr>
          <p:nvPr/>
        </p:nvSpPr>
        <p:spPr bwMode="auto">
          <a:xfrm>
            <a:off x="2354024" y="2843062"/>
            <a:ext cx="3750151" cy="50547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0"/>
                <a:gd name="adj2" fmla="val 2278"/>
              </a:avLst>
            </a:prstTxWarp>
          </a:bodyPr>
          <a:lstStyle/>
          <a:p>
            <a:r>
              <a:rPr lang="en-US" sz="2800" b="1" kern="10" dirty="0" err="1" smtClean="0">
                <a:ln w="9525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kern="10" dirty="0" smtClean="0">
                <a:ln w="9525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kern="10" dirty="0" err="1" smtClean="0">
                <a:ln w="9525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800" b="1" kern="10" dirty="0" smtClean="0">
                <a:ln w="9525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0" dirty="0" err="1" smtClean="0">
                <a:ln w="9525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endParaRPr lang="en-US" sz="2800" b="1" kern="10" dirty="0">
              <a:ln w="9525">
                <a:solidFill>
                  <a:srgbClr val="6600FF"/>
                </a:solidFill>
                <a:round/>
                <a:headEnd/>
                <a:tailEnd/>
              </a:ln>
              <a:solidFill>
                <a:srgbClr val="66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47899" y="3524007"/>
            <a:ext cx="396240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Lứa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tuổi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: 24 – 36 </a:t>
            </a: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tháng</a:t>
            </a:r>
            <a:endParaRPr lang="en-US" altLang="en-US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Thời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gian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: 20 - 25 </a:t>
            </a: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phút</a:t>
            </a:r>
            <a:endParaRPr lang="en-US" altLang="en-US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Giáo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viên</a:t>
            </a:r>
            <a:r>
              <a:rPr lang="en-US" altLang="en-US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Nguyễn</a:t>
            </a:r>
            <a:r>
              <a:rPr lang="en-US" altLang="en-US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Khánh</a:t>
            </a:r>
            <a:r>
              <a:rPr lang="en-US" altLang="en-US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Chi</a:t>
            </a:r>
            <a:endParaRPr lang="vi-VN" altLang="en-US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99" b="95290" l="0" r="964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43" y="3934470"/>
            <a:ext cx="2475640" cy="185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09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62200" y="1143000"/>
            <a:ext cx="5848396" cy="168507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52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Đàm</a:t>
            </a:r>
            <a:r>
              <a:rPr lang="en-US" sz="52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52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52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  <a:br>
              <a:rPr lang="en-US" sz="52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2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2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525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57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" y="0"/>
            <a:ext cx="9347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24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99" b="95290" l="0" r="964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46415"/>
            <a:ext cx="4753757" cy="3565318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3339318" y="421315"/>
            <a:ext cx="3787727" cy="1611629"/>
          </a:xfrm>
          <a:prstGeom prst="cloudCallout">
            <a:avLst>
              <a:gd name="adj1" fmla="val -27924"/>
              <a:gd name="adj2" fmla="val 657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Cloud Callout 7"/>
          <p:cNvSpPr/>
          <p:nvPr/>
        </p:nvSpPr>
        <p:spPr>
          <a:xfrm>
            <a:off x="5105400" y="2475710"/>
            <a:ext cx="3576710" cy="1498209"/>
          </a:xfrm>
          <a:prstGeom prst="cloudCallout">
            <a:avLst>
              <a:gd name="adj1" fmla="val -61712"/>
              <a:gd name="adj2" fmla="val 315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2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PTGT </a:t>
            </a:r>
            <a:r>
              <a:rPr lang="en-US" sz="22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2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2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loud Callout 8"/>
          <p:cNvSpPr/>
          <p:nvPr/>
        </p:nvSpPr>
        <p:spPr>
          <a:xfrm>
            <a:off x="5334000" y="4267200"/>
            <a:ext cx="2627142" cy="1318846"/>
          </a:xfrm>
          <a:prstGeom prst="cloudCallout">
            <a:avLst>
              <a:gd name="adj1" fmla="val -65163"/>
              <a:gd name="adj2" fmla="val 226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2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22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2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2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2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2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2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733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4637" y="1205581"/>
            <a:ext cx="6858000" cy="2608329"/>
          </a:xfrm>
        </p:spPr>
        <p:txBody>
          <a:bodyPr>
            <a:normAutofit/>
          </a:bodyPr>
          <a:lstStyle/>
          <a:p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2:</a:t>
            </a:r>
            <a:b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91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52600" y="2971800"/>
            <a:ext cx="5257800" cy="1454244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Xin </a:t>
            </a:r>
            <a:r>
              <a:rPr lang="en-US" sz="45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45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45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45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5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45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87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67000" y="1143000"/>
            <a:ext cx="61722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 Kiến thức:</a:t>
            </a:r>
            <a:endParaRPr lang="vi-VN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- 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Trẻ nhớ tên bài thơ và bước đầu hiểu được nội dung bài thơ: Xe đạp thân thiết với con người dùng để chở người, chở hàng.</a:t>
            </a:r>
          </a:p>
          <a:p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. </a:t>
            </a:r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Kỹ năng:</a:t>
            </a:r>
            <a:endParaRPr lang="vi-VN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- 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Trẻ trả lời được các câu hỏi của cô.</a:t>
            </a:r>
          </a:p>
          <a:p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- Bước đầu biết đọc bài thơ theo cô.</a:t>
            </a:r>
          </a:p>
          <a:p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- Phát triển khả năng chú ý, ghi nhớ.</a:t>
            </a:r>
          </a:p>
          <a:p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- Phát triển ngôn ngữ mạch lạc cho trẻ.</a:t>
            </a:r>
          </a:p>
          <a:p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3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. </a:t>
            </a:r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Thái độ:</a:t>
            </a:r>
            <a:endParaRPr lang="vi-VN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 - Trẻ hứng thú tham gia vào hoạt động.</a:t>
            </a:r>
            <a:endParaRPr lang="vi-VN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52400"/>
            <a:ext cx="6187512" cy="7539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04811" y="298520"/>
            <a:ext cx="34946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MỤC ĐÍCH – YÊU CẦU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218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99" b="95290" l="0" r="964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429000"/>
            <a:ext cx="4753757" cy="356531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724401" y="1828800"/>
            <a:ext cx="3429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endParaRPr lang="en-US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bon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bon</a:t>
            </a:r>
            <a:endParaRPr lang="en-US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Chuông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kêo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coong</a:t>
            </a:r>
            <a:endParaRPr lang="en-US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r>
              <a:rPr lang="en-US" sz="24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endParaRPr lang="en-US" sz="2400" b="0" i="0" dirty="0"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WordArt 5"/>
          <p:cNvSpPr>
            <a:spLocks noChangeArrowheads="1" noChangeShapeType="1" noTextEdit="1"/>
          </p:cNvSpPr>
          <p:nvPr/>
        </p:nvSpPr>
        <p:spPr bwMode="auto">
          <a:xfrm>
            <a:off x="2529278" y="774290"/>
            <a:ext cx="3276600" cy="533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0"/>
                <a:gd name="adj2" fmla="val 2278"/>
              </a:avLst>
            </a:prstTxWarp>
          </a:bodyPr>
          <a:lstStyle/>
          <a:p>
            <a:r>
              <a:rPr lang="en-US" sz="1400" b="1" kern="10" dirty="0" err="1" smtClean="0">
                <a:ln w="9525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1400" b="1" kern="10" dirty="0" smtClean="0">
                <a:ln w="9525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kern="10" dirty="0" err="1" smtClean="0">
                <a:ln w="9525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1400" b="1" kern="10" dirty="0" smtClean="0">
                <a:ln w="9525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400" b="1" kern="10" dirty="0">
              <a:ln w="9525">
                <a:solidFill>
                  <a:srgbClr val="6600FF"/>
                </a:solidFill>
                <a:round/>
                <a:headEnd/>
                <a:tailEnd/>
              </a:ln>
              <a:solidFill>
                <a:srgbClr val="66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549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9" y="0"/>
            <a:ext cx="91169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62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76600" y="1600200"/>
            <a:ext cx="4469750" cy="1569660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875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</a:t>
            </a:r>
          </a:p>
          <a:p>
            <a:pPr algn="ctr"/>
            <a:r>
              <a:rPr lang="en-US" sz="4875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4875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75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875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75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4875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2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69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35750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0063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66390" y="5657671"/>
            <a:ext cx="36776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sz="3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vội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2033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29000" y="5562600"/>
            <a:ext cx="37721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củi</a:t>
            </a:r>
            <a:endParaRPr lang="en-US" sz="3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0694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133</Words>
  <Application>Microsoft Office PowerPoint</Application>
  <PresentationFormat>On-screen Show (4:3)</PresentationFormat>
  <Paragraphs>35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HOẠT ĐỘNG 2: Dạy trẻ đọc thơ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nguyetque</cp:lastModifiedBy>
  <cp:revision>16</cp:revision>
  <dcterms:created xsi:type="dcterms:W3CDTF">2017-03-10T07:45:13Z</dcterms:created>
  <dcterms:modified xsi:type="dcterms:W3CDTF">2025-05-07T07:01:34Z</dcterms:modified>
</cp:coreProperties>
</file>