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3" r:id="rId3"/>
    <p:sldId id="266" r:id="rId4"/>
    <p:sldId id="264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Baloo Thambi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339" y="860689"/>
            <a:ext cx="15241321" cy="85656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945116"/>
              </p:ext>
            </p:extLst>
          </p:nvPr>
        </p:nvGraphicFramePr>
        <p:xfrm>
          <a:off x="2743200" y="1638300"/>
          <a:ext cx="12496800" cy="670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496800">
                  <a:extLst>
                    <a:ext uri="{9D8B030D-6E8A-4147-A177-3AD203B41FA5}">
                      <a16:colId xmlns:a16="http://schemas.microsoft.com/office/drawing/2014/main" val="1477028125"/>
                    </a:ext>
                  </a:extLst>
                </a:gridCol>
              </a:tblGrid>
              <a:tr h="6705600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 QUẬN LONG BIÊN</a:t>
                      </a:r>
                    </a:p>
                    <a:p>
                      <a:pPr algn="ctr"/>
                      <a:r>
                        <a:rPr lang="en-US" sz="24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NGUYỆT QUẾ</a:t>
                      </a:r>
                      <a:endParaRPr lang="en-US" sz="24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8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PHÁT TRIỂN THẨM MỸ</a:t>
                      </a:r>
                    </a:p>
                    <a:p>
                      <a:pPr algn="ctr"/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66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66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66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66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nghĩnh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  <a:p>
                      <a:pPr algn="ctr"/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Lứa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4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4000" baseline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36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Khánh</a:t>
                      </a:r>
                      <a:r>
                        <a:rPr lang="en-US" sz="3600" baseline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</a:t>
                      </a:r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45289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9629">
            <a:off x="1758610" y="888629"/>
            <a:ext cx="1969179" cy="196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382">
            <a:off x="14124335" y="730119"/>
            <a:ext cx="2231329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6433">
            <a:off x="1798237" y="6993938"/>
            <a:ext cx="1889924" cy="19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670">
            <a:off x="13816259" y="6885107"/>
            <a:ext cx="1950889" cy="1969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18594">
            <a:off x="8112667" y="7561727"/>
            <a:ext cx="1255885" cy="14570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04198" y="860689"/>
            <a:ext cx="1597290" cy="1579001"/>
          </a:xfrm>
          <a:prstGeom prst="rect">
            <a:avLst/>
          </a:prstGeom>
        </p:spPr>
      </p:pic>
      <p:pic>
        <p:nvPicPr>
          <p:cNvPr id="18" name="nhung-ban-nhac-khong-loi-vui-nhon-danh-cho-be-yeu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8012" y="7403187"/>
            <a:ext cx="960188" cy="7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339" y="860689"/>
            <a:ext cx="15241321" cy="85656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645837"/>
              </p:ext>
            </p:extLst>
          </p:nvPr>
        </p:nvGraphicFramePr>
        <p:xfrm>
          <a:off x="2743200" y="1638300"/>
          <a:ext cx="12496800" cy="670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496800">
                  <a:extLst>
                    <a:ext uri="{9D8B030D-6E8A-4147-A177-3AD203B41FA5}">
                      <a16:colId xmlns:a16="http://schemas.microsoft.com/office/drawing/2014/main" val="1477028125"/>
                    </a:ext>
                  </a:extLst>
                </a:gridCol>
              </a:tblGrid>
              <a:tr h="67056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45289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9629">
            <a:off x="2035073" y="4026813"/>
            <a:ext cx="1969179" cy="196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382">
            <a:off x="13922141" y="3612423"/>
            <a:ext cx="2231329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6433">
            <a:off x="1798237" y="6993938"/>
            <a:ext cx="1889924" cy="19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670">
            <a:off x="13816259" y="6885107"/>
            <a:ext cx="1950889" cy="1969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18594">
            <a:off x="8112667" y="7561727"/>
            <a:ext cx="1255885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944" y="635421"/>
            <a:ext cx="14202055" cy="2005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7115" y="1422872"/>
            <a:ext cx="12585498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804"/>
              </a:lnSpc>
            </a:pP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000" b="1" dirty="0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48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8000" b="1" dirty="0">
              <a:solidFill>
                <a:srgbClr val="483A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-khong-loi-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6647" y="7375529"/>
            <a:ext cx="1025058" cy="9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8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339" y="860689"/>
            <a:ext cx="15241321" cy="85656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743200" y="1638300"/>
          <a:ext cx="12496800" cy="6705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2496800">
                  <a:extLst>
                    <a:ext uri="{9D8B030D-6E8A-4147-A177-3AD203B41FA5}">
                      <a16:colId xmlns:a16="http://schemas.microsoft.com/office/drawing/2014/main" val="1477028125"/>
                    </a:ext>
                  </a:extLst>
                </a:gridCol>
              </a:tblGrid>
              <a:tr h="67056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452892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9629">
            <a:off x="2035073" y="4026813"/>
            <a:ext cx="1969179" cy="1963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382">
            <a:off x="13922141" y="3612423"/>
            <a:ext cx="2231329" cy="2280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36433">
            <a:off x="1798237" y="6993938"/>
            <a:ext cx="1889924" cy="1956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670">
            <a:off x="13816259" y="6885107"/>
            <a:ext cx="1950889" cy="19691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18594">
            <a:off x="8112667" y="7561727"/>
            <a:ext cx="1255885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944" y="635421"/>
            <a:ext cx="14202055" cy="2005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1704" y="1422872"/>
            <a:ext cx="8536311" cy="12208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8804"/>
              </a:lnSpc>
            </a:pPr>
            <a:r>
              <a:rPr lang="en-US" sz="9466" dirty="0">
                <a:solidFill>
                  <a:srgbClr val="483A00"/>
                </a:solidFill>
                <a:latin typeface="Baloo Thambi"/>
              </a:rPr>
              <a:t>TRẺ THỰC HIỆN</a:t>
            </a:r>
          </a:p>
        </p:txBody>
      </p:sp>
      <p:pic>
        <p:nvPicPr>
          <p:cNvPr id="4" name="nhac-khong-loi-pia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86647" y="7375529"/>
            <a:ext cx="1025058" cy="9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2705100"/>
            <a:ext cx="10744200" cy="40966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3968820"/>
            <a:ext cx="9144000" cy="23493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8803"/>
              </a:lnSpc>
            </a:pPr>
            <a:r>
              <a:rPr lang="en-US" sz="9466" dirty="0">
                <a:solidFill>
                  <a:srgbClr val="483A00"/>
                </a:solidFill>
                <a:latin typeface="Baloo Thambi"/>
              </a:rPr>
              <a:t>Xin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chân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thành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cảm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 </a:t>
            </a:r>
            <a:r>
              <a:rPr lang="en-US" sz="9466" dirty="0" err="1">
                <a:solidFill>
                  <a:srgbClr val="483A00"/>
                </a:solidFill>
                <a:latin typeface="Baloo Thambi"/>
              </a:rPr>
              <a:t>ơn</a:t>
            </a:r>
            <a:r>
              <a:rPr lang="en-US" sz="9466" dirty="0">
                <a:solidFill>
                  <a:srgbClr val="483A00"/>
                </a:solidFill>
                <a:latin typeface="Baloo Thambi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160" y="3476204"/>
            <a:ext cx="2188654" cy="2554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1840" y="3656616"/>
            <a:ext cx="2597121" cy="2578832"/>
          </a:xfrm>
          <a:prstGeom prst="rect">
            <a:avLst/>
          </a:prstGeom>
        </p:spPr>
      </p:pic>
      <p:pic>
        <p:nvPicPr>
          <p:cNvPr id="7" name="tien-cookie-ft-thanh-ngan-official-lyric-video">
            <a:hlinkClick r:id="" action="ppaction://media"/>
            <a:extLst>
              <a:ext uri="{FF2B5EF4-FFF2-40B4-BE49-F238E27FC236}">
                <a16:creationId xmlns:a16="http://schemas.microsoft.com/office/drawing/2014/main" id="{9C1D3D5A-2118-459B-A676-15593B977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4360" y="9392553"/>
            <a:ext cx="5302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7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63</Words>
  <Application>Microsoft Office PowerPoint</Application>
  <PresentationFormat>Custom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Times New Roman</vt:lpstr>
      <vt:lpstr>Arial</vt:lpstr>
      <vt:lpstr>Baloo Thambi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Project</dc:title>
  <dc:creator>Hang</dc:creator>
  <cp:lastModifiedBy>nguyetque</cp:lastModifiedBy>
  <cp:revision>18</cp:revision>
  <dcterms:created xsi:type="dcterms:W3CDTF">2006-08-16T00:00:00Z</dcterms:created>
  <dcterms:modified xsi:type="dcterms:W3CDTF">2025-05-07T06:21:48Z</dcterms:modified>
  <dc:identifier>DAF1ptC6oms</dc:identifier>
</cp:coreProperties>
</file>