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1" r:id="rId2"/>
    <p:sldId id="264" r:id="rId3"/>
    <p:sldId id="263" r:id="rId4"/>
    <p:sldId id="262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aloo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86CE3-CD30-4472-9C85-FBF9226A1C3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AB4A4-F33B-44B6-932D-AF8C2EE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91" y="72864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sp>
        <p:nvSpPr>
          <p:cNvPr id="46" name="TextBox 29">
            <a:extLst>
              <a:ext uri="{FF2B5EF4-FFF2-40B4-BE49-F238E27FC236}">
                <a16:creationId xmlns:a16="http://schemas.microsoft.com/office/drawing/2014/main" id="{474BB72D-07AF-46CD-AC42-4617B80BAF7B}"/>
              </a:ext>
            </a:extLst>
          </p:cNvPr>
          <p:cNvSpPr txBox="1"/>
          <p:nvPr/>
        </p:nvSpPr>
        <p:spPr>
          <a:xfrm>
            <a:off x="5202579" y="1427151"/>
            <a:ext cx="761055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endParaRPr lang="en-US" sz="48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899"/>
              </a:lnSpc>
            </a:pPr>
            <a:r>
              <a:rPr lang="en-US" sz="4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4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78102A0F-9DDA-4144-8726-B5858F0FF0C9}"/>
              </a:ext>
            </a:extLst>
          </p:cNvPr>
          <p:cNvSpPr txBox="1"/>
          <p:nvPr/>
        </p:nvSpPr>
        <p:spPr>
          <a:xfrm>
            <a:off x="4141540" y="2408816"/>
            <a:ext cx="10746153" cy="2568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4"/>
              </a:lnSpc>
            </a:pPr>
            <a:endParaRPr lang="en-US" sz="9600" dirty="0" smtClean="0">
              <a:solidFill>
                <a:schemeClr val="accent6"/>
              </a:solidFill>
              <a:latin typeface="Baloo"/>
            </a:endParaRPr>
          </a:p>
          <a:p>
            <a:pPr algn="ctr">
              <a:lnSpc>
                <a:spcPts val="9764"/>
              </a:lnSpc>
            </a:pP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Hoạt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động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tạo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hình</a:t>
            </a:r>
            <a:endParaRPr lang="en-US" sz="9600" dirty="0">
              <a:solidFill>
                <a:schemeClr val="accent6"/>
              </a:solidFill>
              <a:latin typeface="Baloo"/>
            </a:endParaRPr>
          </a:p>
        </p:txBody>
      </p:sp>
      <p:sp>
        <p:nvSpPr>
          <p:cNvPr id="51" name="TextBox 32">
            <a:extLst>
              <a:ext uri="{FF2B5EF4-FFF2-40B4-BE49-F238E27FC236}">
                <a16:creationId xmlns:a16="http://schemas.microsoft.com/office/drawing/2014/main" id="{AE41D7CC-A851-4FBF-8451-62FAC28EB613}"/>
              </a:ext>
            </a:extLst>
          </p:cNvPr>
          <p:cNvSpPr txBox="1"/>
          <p:nvPr/>
        </p:nvSpPr>
        <p:spPr>
          <a:xfrm>
            <a:off x="6216103" y="3716830"/>
            <a:ext cx="6597029" cy="1875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</a:pPr>
            <a:endParaRPr lang="en-US" sz="4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26"/>
              </a:lnSpc>
            </a:pPr>
            <a:endParaRPr lang="en-US" sz="4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26"/>
              </a:lnSpc>
            </a:pPr>
            <a:endParaRPr lang="en-US" sz="4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26"/>
              </a:lnSpc>
            </a:pPr>
            <a:r>
              <a:rPr lang="en-US" sz="4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899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899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30">
            <a:extLst>
              <a:ext uri="{FF2B5EF4-FFF2-40B4-BE49-F238E27FC236}">
                <a16:creationId xmlns:a16="http://schemas.microsoft.com/office/drawing/2014/main" id="{4D7C7D18-B184-4988-99D9-0B2251BE1672}"/>
              </a:ext>
            </a:extLst>
          </p:cNvPr>
          <p:cNvSpPr txBox="1"/>
          <p:nvPr/>
        </p:nvSpPr>
        <p:spPr>
          <a:xfrm>
            <a:off x="5856207" y="4511289"/>
            <a:ext cx="8012193" cy="1643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</a:pPr>
            <a:endParaRPr lang="en-US" sz="4000" b="1" spc="275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80"/>
              </a:lnSpc>
            </a:pPr>
            <a:endParaRPr lang="en-US" sz="4000" b="1" spc="275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80"/>
              </a:lnSpc>
            </a:pPr>
            <a:endParaRPr lang="en-US" sz="4000" b="1" spc="275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80"/>
              </a:lnSpc>
            </a:pPr>
            <a:endParaRPr lang="en-US" sz="4000" b="1" spc="275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80"/>
              </a:lnSpc>
            </a:pPr>
            <a:r>
              <a:rPr lang="en-US" sz="4000" b="1" spc="275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b="1" spc="275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3" name="TextBox 31">
            <a:extLst>
              <a:ext uri="{FF2B5EF4-FFF2-40B4-BE49-F238E27FC236}">
                <a16:creationId xmlns:a16="http://schemas.microsoft.com/office/drawing/2014/main" id="{7DB1F9E6-7F64-4DC1-B4BE-24C75DE9CAB4}"/>
              </a:ext>
            </a:extLst>
          </p:cNvPr>
          <p:cNvSpPr txBox="1"/>
          <p:nvPr/>
        </p:nvSpPr>
        <p:spPr>
          <a:xfrm>
            <a:off x="6063310" y="5064533"/>
            <a:ext cx="871949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endParaRPr lang="en-US" sz="4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</a:pPr>
            <a:endParaRPr 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</a:pPr>
            <a:endParaRPr lang="en-US" sz="4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</a:pP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endParaRPr 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4B8C5C7E-136D-4CE6-9D41-A1C2F3432017}"/>
              </a:ext>
            </a:extLst>
          </p:cNvPr>
          <p:cNvSpPr txBox="1"/>
          <p:nvPr/>
        </p:nvSpPr>
        <p:spPr>
          <a:xfrm>
            <a:off x="3276601" y="332075"/>
            <a:ext cx="100365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nhung-ban-nhac-khong-loi-vui-nhon-danh-cho-be-yeu">
            <a:hlinkClick r:id="" action="ppaction://media"/>
            <a:extLst>
              <a:ext uri="{FF2B5EF4-FFF2-40B4-BE49-F238E27FC236}">
                <a16:creationId xmlns:a16="http://schemas.microsoft.com/office/drawing/2014/main" id="{208BA554-5D48-4223-9F60-96B4828B1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31173"/>
            <a:ext cx="1192415" cy="11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4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5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6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7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sp>
        <p:nvSpPr>
          <p:cNvPr id="8" name="TextBox 28">
            <a:extLst>
              <a:ext uri="{FF2B5EF4-FFF2-40B4-BE49-F238E27FC236}">
                <a16:creationId xmlns:a16="http://schemas.microsoft.com/office/drawing/2014/main" id="{78102A0F-9DDA-4144-8726-B5858F0FF0C9}"/>
              </a:ext>
            </a:extLst>
          </p:cNvPr>
          <p:cNvSpPr txBox="1"/>
          <p:nvPr/>
        </p:nvSpPr>
        <p:spPr>
          <a:xfrm>
            <a:off x="1780540" y="3419173"/>
            <a:ext cx="14325600" cy="2568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4"/>
              </a:lnSpc>
            </a:pP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Quan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sát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tranh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và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đàm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thoại</a:t>
            </a:r>
            <a:endParaRPr lang="en-US" sz="9600" dirty="0">
              <a:solidFill>
                <a:schemeClr val="accent6"/>
              </a:solidFill>
              <a:latin typeface="Baloo"/>
            </a:endParaRPr>
          </a:p>
        </p:txBody>
      </p:sp>
    </p:spTree>
    <p:extLst>
      <p:ext uri="{BB962C8B-B14F-4D97-AF65-F5344CB8AC3E}">
        <p14:creationId xmlns:p14="http://schemas.microsoft.com/office/powerpoint/2010/main" val="189825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pic>
        <p:nvPicPr>
          <p:cNvPr id="6" name="Nhac-Khong-Loi-Nhe-Nhang-V-A">
            <a:hlinkClick r:id="" action="ppaction://media"/>
            <a:extLst>
              <a:ext uri="{FF2B5EF4-FFF2-40B4-BE49-F238E27FC236}">
                <a16:creationId xmlns:a16="http://schemas.microsoft.com/office/drawing/2014/main" id="{C95B96E0-03FF-42EA-8FAB-5E80DCC42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266700"/>
            <a:ext cx="914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pic>
        <p:nvPicPr>
          <p:cNvPr id="6" name="Nhac-Khong-Loi-Nhe-Nhang-V-A">
            <a:hlinkClick r:id="" action="ppaction://media"/>
            <a:extLst>
              <a:ext uri="{FF2B5EF4-FFF2-40B4-BE49-F238E27FC236}">
                <a16:creationId xmlns:a16="http://schemas.microsoft.com/office/drawing/2014/main" id="{C95B96E0-03FF-42EA-8FAB-5E80DCC42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266700"/>
            <a:ext cx="914400" cy="762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BE981FF-CE9C-4E7C-982C-E9D3D9C26CA5}"/>
              </a:ext>
            </a:extLst>
          </p:cNvPr>
          <p:cNvSpPr txBox="1"/>
          <p:nvPr/>
        </p:nvSpPr>
        <p:spPr>
          <a:xfrm>
            <a:off x="2705100" y="3310415"/>
            <a:ext cx="1314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4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56</Words>
  <Application>Microsoft Office PowerPoint</Application>
  <PresentationFormat>Custom</PresentationFormat>
  <Paragraphs>21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Times New Roman</vt:lpstr>
      <vt:lpstr>Arial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</dc:title>
  <dc:creator>Hang</dc:creator>
  <cp:lastModifiedBy>nguyetque</cp:lastModifiedBy>
  <cp:revision>21</cp:revision>
  <dcterms:created xsi:type="dcterms:W3CDTF">2006-08-16T00:00:00Z</dcterms:created>
  <dcterms:modified xsi:type="dcterms:W3CDTF">2025-05-07T06:59:31Z</dcterms:modified>
  <dc:identifier>DAF1ptC6oms</dc:identifier>
</cp:coreProperties>
</file>