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0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7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6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0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1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1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44DAB-2D61-415C-8800-C04EBDE23D1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5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6248400" cy="708025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NGUYỆT QUẾ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541595"/>
            <a:ext cx="7315200" cy="10668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7714" y="2812511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biết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 –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0" y="373380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55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1769530933633475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838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3320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con chăm ngoan học giỏi!</a:t>
            </a:r>
          </a:p>
        </p:txBody>
      </p:sp>
    </p:spTree>
    <p:extLst>
      <p:ext uri="{BB962C8B-B14F-4D97-AF65-F5344CB8AC3E}">
        <p14:creationId xmlns:p14="http://schemas.microsoft.com/office/powerpoint/2010/main" val="3499859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14817856111592170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8" y="-1"/>
            <a:ext cx="9137591" cy="6910783"/>
          </a:xfrm>
        </p:spPr>
      </p:pic>
    </p:spTree>
    <p:extLst>
      <p:ext uri="{BB962C8B-B14F-4D97-AF65-F5344CB8AC3E}">
        <p14:creationId xmlns:p14="http://schemas.microsoft.com/office/powerpoint/2010/main" val="278929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Nhận biết phân biệt to – nhỏ</a:t>
            </a:r>
          </a:p>
        </p:txBody>
      </p:sp>
    </p:spTree>
    <p:extLst>
      <p:ext uri="{BB962C8B-B14F-4D97-AF65-F5344CB8AC3E}">
        <p14:creationId xmlns:p14="http://schemas.microsoft.com/office/powerpoint/2010/main" val="24229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09600" y="54102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6250" y="5410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nhỏ</a:t>
            </a:r>
          </a:p>
        </p:txBody>
      </p:sp>
    </p:spTree>
    <p:extLst>
      <p:ext uri="{BB962C8B-B14F-4D97-AF65-F5344CB8AC3E}">
        <p14:creationId xmlns:p14="http://schemas.microsoft.com/office/powerpoint/2010/main" val="13288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607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8570" y="5452217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562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nhỏ</a:t>
            </a:r>
          </a:p>
        </p:txBody>
      </p:sp>
    </p:spTree>
    <p:extLst>
      <p:ext uri="{BB962C8B-B14F-4D97-AF65-F5344CB8AC3E}">
        <p14:creationId xmlns:p14="http://schemas.microsoft.com/office/powerpoint/2010/main" val="287855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1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64136" y="549565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nhỏ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5486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to</a:t>
            </a:r>
          </a:p>
        </p:txBody>
      </p:sp>
    </p:spTree>
    <p:extLst>
      <p:ext uri="{BB962C8B-B14F-4D97-AF65-F5344CB8AC3E}">
        <p14:creationId xmlns:p14="http://schemas.microsoft.com/office/powerpoint/2010/main" val="22658498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“Bác tài xế giỏi”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đặt các đồ vật to – nhỏ theo yêu cầu </a:t>
            </a:r>
          </a:p>
        </p:txBody>
      </p:sp>
    </p:spTree>
    <p:extLst>
      <p:ext uri="{BB962C8B-B14F-4D97-AF65-F5344CB8AC3E}">
        <p14:creationId xmlns:p14="http://schemas.microsoft.com/office/powerpoint/2010/main" val="211157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25540776225086310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6858000"/>
          </a:xfrm>
        </p:spPr>
      </p:pic>
    </p:spTree>
    <p:extLst>
      <p:ext uri="{BB962C8B-B14F-4D97-AF65-F5344CB8AC3E}">
        <p14:creationId xmlns:p14="http://schemas.microsoft.com/office/powerpoint/2010/main" val="271293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“Đôi chân khéo léo”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giúp thỏ mẹ và thỏ con nhảy đúng ô</a:t>
            </a:r>
          </a:p>
        </p:txBody>
      </p:sp>
    </p:spTree>
    <p:extLst>
      <p:ext uri="{BB962C8B-B14F-4D97-AF65-F5344CB8AC3E}">
        <p14:creationId xmlns:p14="http://schemas.microsoft.com/office/powerpoint/2010/main" val="321728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69</TotalTime>
  <Words>111</Words>
  <Application>Microsoft Office PowerPoint</Application>
  <PresentationFormat>On-screen Show (4:3)</PresentationFormat>
  <Paragraphs>16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ỦY BAN NHÂN DÂN QUẬN LONG BIÊN TRƯỜNG MẦM NON NGUYỆT QUẾ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“Bác tài xế giỏi”</vt:lpstr>
      <vt:lpstr>PowerPoint Presentation</vt:lpstr>
      <vt:lpstr>Trò chơi: “Đôi chân khéo léo”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TUỔI HOA</dc:title>
  <dc:creator>TRAN MINH TUAN</dc:creator>
  <cp:lastModifiedBy>nguyetque</cp:lastModifiedBy>
  <cp:revision>8</cp:revision>
  <dcterms:created xsi:type="dcterms:W3CDTF">2022-04-23T14:54:05Z</dcterms:created>
  <dcterms:modified xsi:type="dcterms:W3CDTF">2025-05-07T06:18:54Z</dcterms:modified>
</cp:coreProperties>
</file>