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5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E1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B180-F886-4327-A539-A577A16AC91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285" y="1411308"/>
            <a:ext cx="8407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4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950" y="2529736"/>
            <a:ext cx="4725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12-15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15-18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2681" y="2100560"/>
            <a:ext cx="5046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04850"/>
            <a:ext cx="9839325" cy="540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30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0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28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0598" y="2100560"/>
            <a:ext cx="8570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1:</a:t>
            </a:r>
          </a:p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Bắt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chước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tác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8915" y="2100560"/>
            <a:ext cx="3974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</a:p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nhanh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hơn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GIONG</dc:creator>
  <cp:lastModifiedBy>nguyetque</cp:lastModifiedBy>
  <cp:revision>8</cp:revision>
  <dcterms:created xsi:type="dcterms:W3CDTF">2025-04-21T08:10:56Z</dcterms:created>
  <dcterms:modified xsi:type="dcterms:W3CDTF">2025-05-07T06:17:56Z</dcterms:modified>
</cp:coreProperties>
</file>