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5/7/2025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5/7/2025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ỦY BAN NHÂN DÂN </a:t>
            </a:r>
            <a:r>
              <a:rPr lang="en-US" sz="2400" b="1" dirty="0" smtClean="0">
                <a:solidFill>
                  <a:srgbClr val="002060"/>
                </a:solidFill>
                <a:latin typeface="Times New Roman" pitchFamily="18" charset="0"/>
                <a:cs typeface="Times New Roman" pitchFamily="18" charset="0"/>
              </a:rPr>
              <a:t>QUẬN </a:t>
            </a:r>
            <a:r>
              <a:rPr lang="en-US" sz="2400" b="1" dirty="0" smtClean="0">
                <a:solidFill>
                  <a:srgbClr val="002060"/>
                </a:solidFill>
                <a:latin typeface="Times New Roman" pitchFamily="18" charset="0"/>
                <a:cs typeface="Times New Roman" pitchFamily="18" charset="0"/>
              </a:rPr>
              <a:t>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en-US" sz="2400" b="1" dirty="0" smtClean="0">
                <a:solidFill>
                  <a:srgbClr val="002060"/>
                </a:solidFill>
                <a:latin typeface="Times New Roman" pitchFamily="18" charset="0"/>
                <a:cs typeface="Times New Roman" pitchFamily="18" charset="0"/>
              </a:rPr>
              <a:t>NGUYỆT QUẾ</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smtClean="0">
                <a:solidFill>
                  <a:srgbClr val="C00000"/>
                </a:solidFill>
                <a:latin typeface="Times New Roman" pitchFamily="18" charset="0"/>
                <a:cs typeface="Times New Roman" pitchFamily="18" charset="0"/>
              </a:rPr>
              <a:t>GV: </a:t>
            </a:r>
            <a:r>
              <a:rPr lang="en-US" sz="2800" dirty="0" err="1" smtClean="0">
                <a:solidFill>
                  <a:srgbClr val="C00000"/>
                </a:solidFill>
                <a:latin typeface="Times New Roman" pitchFamily="18" charset="0"/>
                <a:cs typeface="Times New Roman" pitchFamily="18" charset="0"/>
              </a:rPr>
              <a:t>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Khánh</a:t>
            </a:r>
            <a:r>
              <a:rPr lang="en-US" sz="2800" dirty="0" smtClean="0">
                <a:solidFill>
                  <a:srgbClr val="C00000"/>
                </a:solidFill>
                <a:latin typeface="Times New Roman" pitchFamily="18" charset="0"/>
                <a:cs typeface="Times New Roman" pitchFamily="18" charset="0"/>
              </a:rPr>
              <a:t> Chi</a:t>
            </a:r>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369332"/>
          </a:xfrm>
          <a:prstGeom prst="rect">
            <a:avLst/>
          </a:prstGeom>
          <a:noFill/>
        </p:spPr>
        <p:txBody>
          <a:bodyPr wrap="square" rtlCol="0">
            <a:spAutoFit/>
          </a:bodyPr>
          <a:lstStyle/>
          <a:p>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nodePh="1">
                                  <p:stCondLst>
                                    <p:cond delay="0"/>
                                  </p:stCondLst>
                                  <p:endCondLst>
                                    <p:cond evt="begin" delay="0">
                                      <p:tn val="36"/>
                                    </p:cond>
                                  </p:end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271</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ỦY BAN NHÂN DÂN QUẬN LONG BIÊN TRƯỜNG MẦM NON NGUYỆT QUẾ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nguyetque</cp:lastModifiedBy>
  <cp:revision>9</cp:revision>
  <dcterms:created xsi:type="dcterms:W3CDTF">2021-11-19T11:04:11Z</dcterms:created>
  <dcterms:modified xsi:type="dcterms:W3CDTF">2025-05-07T06:55:01Z</dcterms:modified>
</cp:coreProperties>
</file>