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7" r:id="rId4"/>
    <p:sldId id="258" r:id="rId5"/>
    <p:sldId id="259" r:id="rId6"/>
    <p:sldId id="260" r:id="rId7"/>
    <p:sldId id="263" r:id="rId8"/>
    <p:sldId id="264" r:id="rId9"/>
    <p:sldId id="275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5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6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0DFF7-3C1A-4175-88CB-66EE50496EF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%20340S\Downloads\Nh&#7841;c%20thi&#7871;u%20nhi%20vui%20nh&#7897;n%20cho%20b&#233;-%20T&#7853;p%20th&#7875;%20d&#7909;c%20bu&#7893;i%20s&#225;ng%20(1)%20(mp3cut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28575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Nhạc thiếu nhi vui nhộn cho bé- Tập thể dục buổi sáng (1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1492250"/>
            <a:ext cx="533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9"/>
          <p:cNvSpPr txBox="1">
            <a:spLocks noChangeArrowheads="1"/>
          </p:cNvSpPr>
          <p:nvPr/>
        </p:nvSpPr>
        <p:spPr bwMode="auto">
          <a:xfrm>
            <a:off x="800100" y="2590800"/>
            <a:ext cx="7658100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24 – 36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Chi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WordArt 36"/>
          <p:cNvSpPr>
            <a:spLocks noChangeArrowheads="1" noChangeShapeType="1" noTextEdit="1"/>
          </p:cNvSpPr>
          <p:nvPr/>
        </p:nvSpPr>
        <p:spPr bwMode="auto">
          <a:xfrm>
            <a:off x="2030413" y="685800"/>
            <a:ext cx="5038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UỶ BAN NHÂN DÂN </a:t>
            </a:r>
            <a:r>
              <a:rPr lang="en-US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QUẬN LONG BIÊ</a:t>
            </a:r>
            <a:r>
              <a:rPr lang="vi-VN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vi-VN" sz="24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NGUYỆT QUẾ</a:t>
            </a:r>
            <a:endParaRPr lang="en-US" sz="24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34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72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ildren, Kindergarten, Growth File Background Material Background Image 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286000"/>
            <a:ext cx="6629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“Tai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81600" y="14859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485900"/>
            <a:ext cx="35814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2362200" y="609600"/>
            <a:ext cx="4572000" cy="43434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5334000"/>
            <a:ext cx="34289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.VnAvant" pitchFamily="34" charset="0"/>
              </a:rPr>
              <a:t>H×nh </a:t>
            </a:r>
            <a:r>
              <a:rPr lang="pt-BR" sz="4400" b="1" dirty="0" smtClean="0">
                <a:latin typeface=".VnAvant" pitchFamily="34" charset="0"/>
              </a:rPr>
              <a:t>trßn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3.33333E-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85900"/>
            <a:ext cx="35814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14859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685800"/>
            <a:ext cx="4572000" cy="422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5334000"/>
            <a:ext cx="34289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.VnAvant" pitchFamily="34" charset="0"/>
              </a:rPr>
              <a:t>H×nh vu«ng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514</TotalTime>
  <Words>70</Words>
  <Application>Microsoft Office PowerPoint</Application>
  <PresentationFormat>On-screen Show (4:3)</PresentationFormat>
  <Paragraphs>11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340S</dc:creator>
  <cp:lastModifiedBy>nguyetque</cp:lastModifiedBy>
  <cp:revision>18</cp:revision>
  <dcterms:created xsi:type="dcterms:W3CDTF">2023-11-07T17:14:10Z</dcterms:created>
  <dcterms:modified xsi:type="dcterms:W3CDTF">2025-05-07T06:14:35Z</dcterms:modified>
</cp:coreProperties>
</file>