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3" r:id="rId2"/>
    <p:sldId id="292" r:id="rId3"/>
    <p:sldId id="295" r:id="rId4"/>
    <p:sldId id="297" r:id="rId5"/>
    <p:sldId id="296" r:id="rId6"/>
    <p:sldId id="298" r:id="rId7"/>
    <p:sldId id="299" r:id="rId8"/>
    <p:sldId id="301" r:id="rId9"/>
    <p:sldId id="300" r:id="rId10"/>
    <p:sldId id="302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99FFCC"/>
    <a:srgbClr val="00CC00"/>
    <a:srgbClr val="FFFF00"/>
    <a:srgbClr val="A89718"/>
    <a:srgbClr val="FFFF66"/>
    <a:srgbClr val="66FF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8C6FDFD-1356-4621-A6D1-5356934193FD}" type="datetimeFigureOut">
              <a:rPr lang="en-US"/>
              <a:pPr>
                <a:defRPr/>
              </a:pPr>
              <a:t>4/6/2024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35B94F6-6DEC-4884-8469-8FE5915F2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55B222-DF9E-45F7-8E7E-6BF9B3F699D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4E631-66F1-4D15-96BA-E6DB94130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CEF50-5D25-44D8-BB66-75776184BF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21D24-7F77-4030-9EFB-6029959A7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FEF4F-D29E-4901-A8F2-1CCED5487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7F7F0-DCB0-4525-8123-361AC8B4B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1F126-69F4-427F-8C10-98CA848282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34CD4-66CF-433D-8EB3-8E10884E3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3D778-C2EB-40F4-9101-3306B8DF2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63FC7-7191-4DD9-A70B-DFF79C83B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6834F-C9EE-4861-AA19-23D61766D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63B6A-8C7C-41DA-9644-0B3E5FD9C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B1D978D-BBC0-4A01-96F9-75E72BF4F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iang\Desktop\hinh\DSC07730a~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75"/>
            <a:ext cx="9753600" cy="723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738813"/>
            <a:ext cx="1597025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97025" y="5773738"/>
            <a:ext cx="1597025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db143343856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hong20doi20mu20bao20hiemjpg14211565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ttxvn_cau_vuot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050130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9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8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dai-diu-di-xe-may-an-toan-cho-be-smartbuy-nhieu-mau-1507729301-64545731-911234671ba7d795948b32498cd965e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0"/>
            <a:ext cx="70104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ownload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543</TotalTime>
  <Words>1</Words>
  <Application>Microsoft Office PowerPoint</Application>
  <PresentationFormat>On-screen Show (4:3)</PresentationFormat>
  <Paragraphs>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Giang</dc:creator>
  <cp:lastModifiedBy>nguyetque</cp:lastModifiedBy>
  <cp:revision>41</cp:revision>
  <dcterms:created xsi:type="dcterms:W3CDTF">2014-10-29T01:38:55Z</dcterms:created>
  <dcterms:modified xsi:type="dcterms:W3CDTF">2024-04-06T02:55:15Z</dcterms:modified>
</cp:coreProperties>
</file>