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1" r:id="rId3"/>
    <p:sldId id="259" r:id="rId4"/>
    <p:sldId id="258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0E34-8B80-4A15-A466-9B9F1C62483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F5B3-7EE2-4E59-B65B-756DA950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042C-37B7-4FEB-88F0-9A194D92BA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6982-07EE-4F49-895F-EA49D87664C5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1526" y="39851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2807156"/>
            <a:ext cx="735516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Bee 3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225" y="217302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0014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3408"/>
            <a:ext cx="9144000" cy="7101408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61040" cy="7101408"/>
          </a:xfrm>
        </p:spPr>
      </p:pic>
    </p:spTree>
  </p:cSld>
  <p:clrMapOvr>
    <a:masterClrMapping/>
  </p:clrMapOvr>
  <p:transition advClick="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thuy tao hinh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327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001"/>
  <p:tag name="TIMING" val="|0.001"/>
  <p:tag name="ISPRING_CUSTOM_TIMING_USED" val="1"/>
  <p:tag name="ISPRING_SLIDE_ID_2" val="{4FB0F1E7-9484-4152-A61A-876220ADB4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49</Words>
  <Application>Microsoft Office PowerPoint</Application>
  <PresentationFormat>On-screen Show (4:3)</PresentationFormat>
  <Paragraphs>12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TRẺ THỰC HIỆN</vt:lpstr>
      <vt:lpstr>Xin chân thành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nguyetque</cp:lastModifiedBy>
  <cp:revision>26</cp:revision>
  <dcterms:created xsi:type="dcterms:W3CDTF">2019-11-06T00:38:53Z</dcterms:created>
  <dcterms:modified xsi:type="dcterms:W3CDTF">2025-05-07T06:00:35Z</dcterms:modified>
</cp:coreProperties>
</file>