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1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00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95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4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4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7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5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6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A375C-09AD-45E1-AFAB-A8828E3BB193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4BCE5-53A2-4C0D-B84C-3128765DB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0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jpeg"/><Relationship Id="rId5" Type="http://schemas.microsoft.com/office/2007/relationships/media" Target="../media/media3.mp4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B216E8-1D94-80B2-49C5-DED7F8958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0231" y="612194"/>
            <a:ext cx="3943538" cy="584771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>
              <a:defRPr/>
            </a:pPr>
            <a:r>
              <a:rPr lang="en-US" sz="1600">
                <a:solidFill>
                  <a:srgbClr val="34229E"/>
                </a:solidFill>
                <a:latin typeface="Times New Roman" pitchFamily="18" charset="0"/>
                <a:cs typeface="Times New Roman" pitchFamily="18" charset="0"/>
              </a:rPr>
              <a:t>UỶ BAN NHÂN DÂN QUẬN LONG BIÊN</a:t>
            </a:r>
          </a:p>
          <a:p>
            <a:pPr algn="ctr" defTabSz="914332">
              <a:defRPr/>
            </a:pPr>
            <a:r>
              <a:rPr lang="en-US" sz="1600" b="1">
                <a:solidFill>
                  <a:srgbClr val="34229E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600" b="1" smtClean="0">
                <a:solidFill>
                  <a:srgbClr val="34229E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1600" b="1">
              <a:solidFill>
                <a:srgbClr val="34229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700" y="2545439"/>
            <a:ext cx="7848600" cy="3046984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  <a:defRPr/>
            </a:pPr>
            <a:endParaRPr lang="en-US" sz="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ĐỀ TÀI:</a:t>
            </a:r>
          </a:p>
          <a:p>
            <a:pPr algn="ctr"/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NDTT: </a:t>
            </a:r>
            <a:r>
              <a:rPr lang="en-US" sz="24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Dạy trẻ cảm thụ âm thanh to - nhỏ</a:t>
            </a:r>
          </a:p>
          <a:p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      </a:t>
            </a:r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NDKH: </a:t>
            </a:r>
            <a:r>
              <a:rPr lang="en-US" sz="2400" b="1" i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Nghe hát “ To - nhỏ”</a:t>
            </a:r>
            <a:endParaRPr lang="en-US" sz="2400" b="1" i="1">
              <a:solidFill>
                <a:srgbClr val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1600" b="1">
                <a:solidFill>
                  <a:srgbClr val="08320D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Giáo viên: </a:t>
            </a:r>
            <a:r>
              <a:rPr lang="en-US" sz="20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Khánh Chi</a:t>
            </a:r>
          </a:p>
          <a:p>
            <a:r>
              <a:rPr lang="en-US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Lớp: Nhà Trẻ D3</a:t>
            </a:r>
          </a:p>
          <a:p>
            <a:pPr algn="ctr"/>
            <a:endParaRPr lang="en-US" sz="2800" b="1">
              <a:solidFill>
                <a:prstClr val="black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7239F7-A61B-81E8-E31B-78511DE20AAF}"/>
              </a:ext>
            </a:extLst>
          </p:cNvPr>
          <p:cNvSpPr/>
          <p:nvPr/>
        </p:nvSpPr>
        <p:spPr>
          <a:xfrm>
            <a:off x="447686" y="1981200"/>
            <a:ext cx="80486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GIÁO DỤC ÂM NHẠC</a:t>
            </a:r>
            <a:endParaRPr lang="en-US" sz="4400" b="1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Freeform 4"/>
          <p:cNvSpPr/>
          <p:nvPr/>
        </p:nvSpPr>
        <p:spPr>
          <a:xfrm>
            <a:off x="647701" y="612194"/>
            <a:ext cx="1714499" cy="1369005"/>
          </a:xfrm>
          <a:custGeom>
            <a:avLst/>
            <a:gdLst/>
            <a:ahLst/>
            <a:cxnLst/>
            <a:rect l="l" t="t" r="r" b="b"/>
            <a:pathLst>
              <a:path w="2656133" h="2656133">
                <a:moveTo>
                  <a:pt x="0" y="0"/>
                </a:moveTo>
                <a:lnTo>
                  <a:pt x="2656132" y="0"/>
                </a:lnTo>
                <a:lnTo>
                  <a:pt x="2656132" y="2656133"/>
                </a:lnTo>
                <a:lnTo>
                  <a:pt x="0" y="2656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2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ĐVRX736721065254967097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5839" y="5676315"/>
            <a:ext cx="207962" cy="449848"/>
          </a:xfrm>
        </p:spPr>
      </p:pic>
      <p:sp>
        <p:nvSpPr>
          <p:cNvPr id="4" name="AutoShape 2" descr="C:\Users\Administrator\Desktop\khu-bao-ton-thien-nhien-kon-chu-rang-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Khu Rừng Mùa Hè Rừng Sân Khấu Nền | Video MP4 Tải xuống miễn phí - Pikb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9282860" cy="68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ĐVRX736721065254967097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375" y="6019801"/>
            <a:ext cx="342900" cy="596048"/>
          </a:xfrm>
          <a:prstGeom prst="rect">
            <a:avLst/>
          </a:prstGeom>
        </p:spPr>
      </p:pic>
      <p:pic>
        <p:nvPicPr>
          <p:cNvPr id="3" name="Nhac chim hot nc chay735578613741345441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" y="5905868"/>
            <a:ext cx="381000" cy="823913"/>
          </a:xfrm>
          <a:prstGeom prst="rect">
            <a:avLst/>
          </a:prstGeom>
        </p:spPr>
      </p:pic>
      <p:pic>
        <p:nvPicPr>
          <p:cNvPr id="7" name="nhac mưa to nhỏ6118709335693970837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05600" y="6019801"/>
            <a:ext cx="304800" cy="659130"/>
          </a:xfrm>
          <a:prstGeom prst="rect">
            <a:avLst/>
          </a:prstGeom>
        </p:spPr>
      </p:pic>
      <p:pic>
        <p:nvPicPr>
          <p:cNvPr id="8" name="Bài hát to nhỏ7177145771198186540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10600" y="6172200"/>
            <a:ext cx="257840" cy="55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57</Words>
  <Application>Microsoft Office PowerPoint</Application>
  <PresentationFormat>On-screen Show (4:3)</PresentationFormat>
  <Paragraphs>11</Paragraphs>
  <Slides>2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</cp:revision>
  <dcterms:created xsi:type="dcterms:W3CDTF">2023-10-29T07:15:05Z</dcterms:created>
  <dcterms:modified xsi:type="dcterms:W3CDTF">2023-10-31T15:04:55Z</dcterms:modified>
</cp:coreProperties>
</file>