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NGUYỆT QUẾ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899" y="3524007"/>
            <a:ext cx="3962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Hà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nguyetque</cp:lastModifiedBy>
  <cp:revision>17</cp:revision>
  <dcterms:created xsi:type="dcterms:W3CDTF">2017-03-10T07:45:13Z</dcterms:created>
  <dcterms:modified xsi:type="dcterms:W3CDTF">2025-05-09T06:36:23Z</dcterms:modified>
</cp:coreProperties>
</file>