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305" r:id="rId4"/>
    <p:sldId id="286" r:id="rId5"/>
    <p:sldId id="292" r:id="rId6"/>
    <p:sldId id="315" r:id="rId7"/>
    <p:sldId id="303" r:id="rId8"/>
    <p:sldId id="313" r:id="rId9"/>
    <p:sldId id="283" r:id="rId10"/>
    <p:sldId id="293" r:id="rId11"/>
    <p:sldId id="306" r:id="rId12"/>
    <p:sldId id="322" r:id="rId13"/>
    <p:sldId id="318" r:id="rId14"/>
    <p:sldId id="320" r:id="rId15"/>
    <p:sldId id="319" r:id="rId16"/>
    <p:sldId id="296" r:id="rId17"/>
    <p:sldId id="307" r:id="rId18"/>
    <p:sldId id="297" r:id="rId19"/>
    <p:sldId id="310" r:id="rId20"/>
    <p:sldId id="311" r:id="rId21"/>
    <p:sldId id="298" r:id="rId22"/>
    <p:sldId id="299" r:id="rId23"/>
    <p:sldId id="31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86" d="100"/>
          <a:sy n="86" d="100"/>
        </p:scale>
        <p:origin x="14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6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7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91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0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47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54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8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53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92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18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05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475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14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276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59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44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9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3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7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3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1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7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68FED-2F6A-4597-8E9E-42B9B80AAA2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0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5294" y="0"/>
            <a:ext cx="1217396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914400"/>
            <a:ext cx="5257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  <a:endParaRPr lang="vi-VN" sz="20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0676" y="2362200"/>
            <a:ext cx="6172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LĨNH VỰC : PHÁT TRIỂN NHẬN THỨC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3011676" y="3048000"/>
            <a:ext cx="579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Chủ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đề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  <a:r>
              <a:rPr lang="en-US" sz="3000" b="1" dirty="0" err="1">
                <a:solidFill>
                  <a:srgbClr val="FF0000"/>
                </a:solidFill>
              </a:rPr>
              <a:t>Thế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Giới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Động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Vật</a:t>
            </a:r>
            <a:endParaRPr lang="en-US" sz="3000" b="1" dirty="0">
              <a:solidFill>
                <a:srgbClr val="FF0000"/>
              </a:solidFill>
            </a:endParaRPr>
          </a:p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Đề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Tài</a:t>
            </a:r>
            <a:r>
              <a:rPr lang="en-US" sz="3000" b="1" dirty="0">
                <a:solidFill>
                  <a:srgbClr val="FF0000"/>
                </a:solidFill>
              </a:rPr>
              <a:t>:  CON CÁ, CON TÔM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</a:rPr>
              <a:t>GV: </a:t>
            </a:r>
            <a:r>
              <a:rPr lang="en-US" sz="3000" b="1" dirty="0" err="1">
                <a:solidFill>
                  <a:srgbClr val="FF0000"/>
                </a:solidFill>
              </a:rPr>
              <a:t>Nguyễn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Thị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Hà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36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A572A6-D6E7-4196-AF7D-147DEE18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3C52F1-BE84-4EB7-8459-D3D0FA823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0"/>
            <a:ext cx="8413209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3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8DB255-6569-4250-18E6-BD9B05FA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37" y="381000"/>
            <a:ext cx="6626926" cy="5468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D2D18-9DFC-4060-0829-76C1955A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5173">
            <a:off x="493422" y="323351"/>
            <a:ext cx="8157155" cy="5669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2F97E5-FDF6-01E7-321C-44D583EF9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25" l="0" r="97290">
                        <a14:foregroundMark x1="27096" y1="10264" x2="14987" y2="2166"/>
                        <a14:foregroundMark x1="14987" y1="2166" x2="13548" y2="94"/>
                        <a14:foregroundMark x1="1270" y1="16761" x2="20406" y2="22787"/>
                        <a14:foregroundMark x1="20406" y1="22787" x2="19080" y2="27470"/>
                        <a14:foregroundMark x1="3469" y1="9040" x2="0" y2="3484"/>
                        <a14:foregroundMark x1="7113" y1="14878" x2="5354" y2="12060"/>
                        <a14:foregroundMark x1="26672" y1="11582" x2="26672" y2="11582"/>
                        <a14:foregroundMark x1="56054" y1="17420" x2="59949" y2="24388"/>
                        <a14:foregroundMark x1="59949" y1="24388" x2="54784" y2="20621"/>
                        <a14:foregroundMark x1="63061" y1="26994" x2="62913" y2="27495"/>
                        <a14:foregroundMark x1="62913" y1="27495" x2="63299" y2="29812"/>
                        <a14:foregroundMark x1="44623" y1="33804" x2="57008" y2="35996"/>
                        <a14:foregroundMark x1="79247" y1="45081" x2="82981" y2="47458"/>
                        <a14:foregroundMark x1="87053" y1="52490" x2="87553" y2="53107"/>
                        <a14:foregroundMark x1="82981" y1="47458" x2="84900" y2="49829"/>
                        <a14:foregroundMark x1="87553" y1="53107" x2="87920" y2="53149"/>
                        <a14:foregroundMark x1="93288" y1="51600" x2="88146" y2="38230"/>
                        <a14:foregroundMark x1="88146" y1="38230" x2="77731" y2="25047"/>
                        <a14:foregroundMark x1="77731" y1="25047" x2="61473" y2="19492"/>
                        <a14:foregroundMark x1="61473" y1="19492" x2="61473" y2="19492"/>
                        <a14:foregroundMark x1="63929" y1="22034" x2="66554" y2="33145"/>
                        <a14:foregroundMark x1="66554" y1="33145" x2="66215" y2="25047"/>
                        <a14:foregroundMark x1="66215" y1="25047" x2="66215" y2="25047"/>
                        <a14:foregroundMark x1="67316" y1="24859" x2="85182" y2="38512"/>
                        <a14:foregroundMark x1="85182" y1="38512" x2="66808" y2="25612"/>
                        <a14:foregroundMark x1="66808" y1="25612" x2="65199" y2="25047"/>
                        <a14:foregroundMark x1="78493" y1="30132" x2="79594" y2="39454"/>
                        <a14:foregroundMark x1="79594" y1="39454" x2="87299" y2="45951"/>
                        <a14:foregroundMark x1="87299" y1="45951" x2="76461" y2="31073"/>
                        <a14:foregroundMark x1="76461" y1="31073" x2="76461" y2="31073"/>
                        <a14:foregroundMark x1="64606" y1="31262" x2="65199" y2="31544"/>
                        <a14:foregroundMark x1="64352" y1="31262" x2="64776" y2="31073"/>
                        <a14:foregroundMark x1="65792" y1="29473" x2="62489" y2="36158"/>
                        <a14:foregroundMark x1="62489" y1="36158" x2="62066" y2="30603"/>
                        <a14:foregroundMark x1="65030" y1="32203" x2="63825" y2="37029"/>
                        <a14:foregroundMark x1="74767" y1="30132" x2="76884" y2="34746"/>
                        <a14:foregroundMark x1="88061" y1="42373" x2="87807" y2="50847"/>
                        <a14:foregroundMark x1="87807" y1="50847" x2="88061" y2="50094"/>
                        <a14:foregroundMark x1="90404" y1="43990" x2="89670" y2="50000"/>
                        <a14:foregroundMark x1="89670" y1="50000" x2="91042" y2="44113"/>
                        <a14:foregroundMark x1="63506" y1="20904" x2="63506" y2="22034"/>
                        <a14:foregroundMark x1="68332" y1="22505" x2="67655" y2="23164"/>
                        <a14:foregroundMark x1="77900" y1="34275" x2="77307" y2="35217"/>
                        <a14:foregroundMark x1="68078" y1="22976" x2="67909" y2="23164"/>
                        <a14:foregroundMark x1="89585" y1="47740" x2="86903" y2="51511"/>
                        <a14:foregroundMark x1="86523" y1="51192" x2="90288" y2="43644"/>
                        <a14:foregroundMark x1="90408" y1="44003" x2="88823" y2="48023"/>
                        <a14:foregroundMark x1="88823" y1="48023" x2="89162" y2="48211"/>
                        <a14:backgroundMark x1="62066" y1="18079" x2="62161" y2="18546"/>
                        <a14:backgroundMark x1="61484" y1="39112" x2="59526" y2="42090"/>
                        <a14:backgroundMark x1="59526" y1="42090" x2="59187" y2="41996"/>
                        <a14:backgroundMark x1="1948" y1="43597" x2="2286" y2="45386"/>
                        <a14:backgroundMark x1="1101" y1="45386" x2="1693" y2="46328"/>
                        <a14:backgroundMark x1="33531" y1="31073" x2="45823" y2="36571"/>
                        <a14:backgroundMark x1="52188" y1="37378" x2="54683" y2="37040"/>
                        <a14:backgroundMark x1="22693" y1="26177" x2="30229" y2="26648"/>
                        <a14:backgroundMark x1="30229" y1="26648" x2="33531" y2="28719"/>
                        <a14:backgroundMark x1="24979" y1="26648" x2="19221" y2="33333"/>
                        <a14:backgroundMark x1="19221" y1="33333" x2="25318" y2="28908"/>
                        <a14:backgroundMark x1="25318" y1="28908" x2="27942" y2="31073"/>
                        <a14:backgroundMark x1="18967" y1="35028" x2="2794" y2="44256"/>
                        <a14:backgroundMark x1="2794" y1="44256" x2="17612" y2="58286"/>
                        <a14:backgroundMark x1="17612" y1="58286" x2="28196" y2="62241"/>
                        <a14:backgroundMark x1="28196" y1="62241" x2="24217" y2="45009"/>
                        <a14:backgroundMark x1="24217" y1="45009" x2="34039" y2="41525"/>
                        <a14:backgroundMark x1="34039" y1="41525" x2="24809" y2="43691"/>
                        <a14:backgroundMark x1="24809" y1="43691" x2="17104" y2="32957"/>
                        <a14:backgroundMark x1="17104" y1="32957" x2="4403" y2="40301"/>
                        <a14:backgroundMark x1="21931" y1="37759" x2="18544" y2="40301"/>
                        <a14:backgroundMark x1="11685" y1="40584" x2="9653" y2="48117"/>
                        <a14:backgroundMark x1="9653" y1="48117" x2="12701" y2="42373"/>
                        <a14:backgroundMark x1="55505" y1="37185" x2="44454" y2="37476"/>
                        <a14:backgroundMark x1="44454" y1="37476" x2="41660" y2="35499"/>
                        <a14:backgroundMark x1="67847" y1="22850" x2="68048" y2="24070"/>
                        <a14:backgroundMark x1="67062" y1="18079" x2="67435" y2="20349"/>
                        <a14:backgroundMark x1="86152" y1="43005" x2="86599" y2="43098"/>
                        <a14:backgroundMark x1="78529" y1="51925" x2="70364" y2="51601"/>
                        <a14:backgroundMark x1="84606" y1="52166" x2="82496" y2="52083"/>
                        <a14:backgroundMark x1="70364" y1="51601" x2="66300" y2="43126"/>
                        <a14:backgroundMark x1="65733" y1="36986" x2="65624" y2="35808"/>
                        <a14:backgroundMark x1="66300" y1="43126" x2="66007" y2="39959"/>
                        <a14:backgroundMark x1="50381" y1="38983" x2="56478" y2="39454"/>
                        <a14:backgroundMark x1="55631" y1="37288" x2="60980" y2="37680"/>
                        <a14:backgroundMark x1="26080" y1="14878" x2="10669" y2="11676"/>
                        <a14:backgroundMark x1="10669" y1="11676" x2="9229" y2="13277"/>
                        <a14:backgroundMark x1="9399" y1="12335" x2="2032" y2="9699"/>
                        <a14:backgroundMark x1="2032" y1="9699" x2="0" y2="7721"/>
                        <a14:backgroundMark x1="65792" y1="18362" x2="65541" y2="19701"/>
                        <a14:backgroundMark x1="61050" y1="38041" x2="70195" y2="39454"/>
                        <a14:backgroundMark x1="70195" y1="39454" x2="86452" y2="53107"/>
                        <a14:backgroundMark x1="80610" y1="50094" x2="80779" y2="58004"/>
                        <a14:backgroundMark x1="80779" y1="58004" x2="81710" y2="50188"/>
                        <a14:backgroundMark x1="81710" y1="50188" x2="79086" y2="58851"/>
                        <a14:backgroundMark x1="79086" y1="58851" x2="78916" y2="58851"/>
                        <a14:backgroundMark x1="73751" y1="47552" x2="72735" y2="50094"/>
                        <a14:backgroundMark x1="97290" y1="52825" x2="89585" y2="53107"/>
                        <a14:backgroundMark x1="89585" y1="53107" x2="85182" y2="61959"/>
                        <a14:backgroundMark x1="85182" y1="61959" x2="90517" y2="71751"/>
                        <a14:backgroundMark x1="90517" y1="71751" x2="97968" y2="71751"/>
                        <a14:backgroundMark x1="97968" y1="71751" x2="98645" y2="57250"/>
                        <a14:backgroundMark x1="98645" y1="57250" x2="96020" y2="51695"/>
                        <a14:backgroundMark x1="93480" y1="54896" x2="93988" y2="62335"/>
                        <a14:backgroundMark x1="93988" y1="62335" x2="87130" y2="61959"/>
                        <a14:backgroundMark x1="87130" y1="61959" x2="94242" y2="64972"/>
                        <a14:backgroundMark x1="94242" y1="64972" x2="93395" y2="55838"/>
                        <a14:backgroundMark x1="93395" y1="55838" x2="99238" y2="64407"/>
                        <a14:backgroundMark x1="99238" y1="64407" x2="92210" y2="64124"/>
                        <a14:backgroundMark x1="92210" y1="64124" x2="96528" y2="71281"/>
                        <a14:backgroundMark x1="96528" y1="71281" x2="96359" y2="57439"/>
                        <a14:backgroundMark x1="96359" y1="57439" x2="97460" y2="62335"/>
                        <a14:backgroundMark x1="3980" y1="38512" x2="3387" y2="39642"/>
                        <a14:backgroundMark x1="7113" y1="44539" x2="1016" y2="37853"/>
                        <a14:backgroundMark x1="1016" y1="37853" x2="2286" y2="40113"/>
                        <a14:backgroundMark x1="3810" y1="40301" x2="3810" y2="41525"/>
                        <a14:backgroundMark x1="5673" y1="45009" x2="4996" y2="45669"/>
                        <a14:backgroundMark x1="3810" y1="41055" x2="3133" y2="41714"/>
                        <a14:backgroundMark x1="2710" y1="41525" x2="2710" y2="41996"/>
                        <a14:backgroundMark x1="96020" y1="66290" x2="96190" y2="66949"/>
                        <a14:backgroundMark x1="96020" y1="70433" x2="95766" y2="67232"/>
                        <a14:backgroundMark x1="96867" y1="65348" x2="96190" y2="66478"/>
                        <a14:backgroundMark x1="96444" y1="68079" x2="96020" y2="69303"/>
                        <a14:backgroundMark x1="95766" y1="67608" x2="96444" y2="68362"/>
                        <a14:backgroundMark x1="84759" y1="54426" x2="85182" y2="54237"/>
                        <a14:backgroundMark x1="91025" y1="41243" x2="91871" y2="43785"/>
                        <a14:backgroundMark x1="21931" y1="28531" x2="17697" y2="35687"/>
                        <a14:backgroundMark x1="17697" y1="35687" x2="17697" y2="35687"/>
                        <a14:backgroundMark x1="19644" y1="28249" x2="19221" y2="24576"/>
                        <a14:backgroundMark x1="19644" y1="28060" x2="12786" y2="33616"/>
                        <a14:backgroundMark x1="12786" y1="33616" x2="18882" y2="30320"/>
                        <a14:backgroundMark x1="18882" y1="30320" x2="18798" y2="29944"/>
                        <a14:backgroundMark x1="18967" y1="31544" x2="17697" y2="31544"/>
                        <a14:backgroundMark x1="17528" y1="33427" x2="17528" y2="32015"/>
                        <a14:backgroundMark x1="17528" y1="32486" x2="16935" y2="35217"/>
                        <a14:backgroundMark x1="18798" y1="32015" x2="16935" y2="30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001" y="191743"/>
            <a:ext cx="7200000" cy="6474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59DCE-F43A-B7A9-3BA8-9DC2504D7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3315">
            <a:off x="2386229" y="1422751"/>
            <a:ext cx="5889246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DD192-303C-1506-4B6E-84BC2F3D7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74" y="383487"/>
            <a:ext cx="7199026" cy="64745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D31178-BF9A-474C-DF0C-745C530BB8AC}"/>
              </a:ext>
            </a:extLst>
          </p:cNvPr>
          <p:cNvSpPr/>
          <p:nvPr/>
        </p:nvSpPr>
        <p:spPr>
          <a:xfrm>
            <a:off x="878174" y="57474"/>
            <a:ext cx="4722526" cy="6400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D0CB8A-9E31-1635-9067-10AB4313DFCE}"/>
              </a:ext>
            </a:extLst>
          </p:cNvPr>
          <p:cNvSpPr/>
          <p:nvPr/>
        </p:nvSpPr>
        <p:spPr>
          <a:xfrm>
            <a:off x="5410200" y="1524000"/>
            <a:ext cx="2057400" cy="2819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94B0B0-4501-3945-3FC0-95B0FD5C315A}"/>
              </a:ext>
            </a:extLst>
          </p:cNvPr>
          <p:cNvSpPr/>
          <p:nvPr/>
        </p:nvSpPr>
        <p:spPr>
          <a:xfrm>
            <a:off x="7020393" y="3717237"/>
            <a:ext cx="1245433" cy="156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C067FB-93C3-B00F-F66C-183861D3A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4" y="191743"/>
            <a:ext cx="7846232" cy="647451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AFB91F-9312-7419-CF82-A356E3612C6F}"/>
              </a:ext>
            </a:extLst>
          </p:cNvPr>
          <p:cNvCxnSpPr>
            <a:cxnSpLocks/>
          </p:cNvCxnSpPr>
          <p:nvPr/>
        </p:nvCxnSpPr>
        <p:spPr>
          <a:xfrm>
            <a:off x="2438400" y="191743"/>
            <a:ext cx="609600" cy="875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E33C0-4390-2B95-C7DD-F7D2EC97D585}"/>
              </a:ext>
            </a:extLst>
          </p:cNvPr>
          <p:cNvCxnSpPr/>
          <p:nvPr/>
        </p:nvCxnSpPr>
        <p:spPr>
          <a:xfrm>
            <a:off x="381000" y="4267200"/>
            <a:ext cx="121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899A76-2EAD-C012-221F-77CF60789E11}"/>
              </a:ext>
            </a:extLst>
          </p:cNvPr>
          <p:cNvCxnSpPr>
            <a:cxnSpLocks/>
          </p:cNvCxnSpPr>
          <p:nvPr/>
        </p:nvCxnSpPr>
        <p:spPr>
          <a:xfrm flipH="1" flipV="1">
            <a:off x="3351248" y="3428998"/>
            <a:ext cx="1220752" cy="769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414C39D-7AF5-1857-0075-C88DB4A80ED9}"/>
              </a:ext>
            </a:extLst>
          </p:cNvPr>
          <p:cNvSpPr/>
          <p:nvPr/>
        </p:nvSpPr>
        <p:spPr>
          <a:xfrm rot="2183085">
            <a:off x="5183263" y="2794418"/>
            <a:ext cx="2363405" cy="7786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19207F-DF1D-A0DF-9813-11CC5FBAE3B3}"/>
              </a:ext>
            </a:extLst>
          </p:cNvPr>
          <p:cNvCxnSpPr/>
          <p:nvPr/>
        </p:nvCxnSpPr>
        <p:spPr>
          <a:xfrm flipV="1">
            <a:off x="228600" y="838200"/>
            <a:ext cx="1143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F75D9C9-DE84-F799-D4AF-903B257930EA}"/>
              </a:ext>
            </a:extLst>
          </p:cNvPr>
          <p:cNvSpPr/>
          <p:nvPr/>
        </p:nvSpPr>
        <p:spPr>
          <a:xfrm>
            <a:off x="7315200" y="3428998"/>
            <a:ext cx="1447800" cy="1600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6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B7D541-335E-FC34-7137-7CFECC77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88695"/>
            <a:ext cx="8229600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91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TOM NHAY">
            <a:hlinkClick r:id="" action="ppaction://media"/>
            <a:extLst>
              <a:ext uri="{FF2B5EF4-FFF2-40B4-BE49-F238E27FC236}">
                <a16:creationId xmlns:a16="http://schemas.microsoft.com/office/drawing/2014/main" id="{EB53D195-2AD4-36E9-EC4C-D132E4E6AA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357360"/>
            <a:ext cx="8229600" cy="5768803"/>
          </a:xfrm>
        </p:spPr>
      </p:pic>
    </p:spTree>
    <p:extLst>
      <p:ext uri="{BB962C8B-B14F-4D97-AF65-F5344CB8AC3E}">
        <p14:creationId xmlns:p14="http://schemas.microsoft.com/office/powerpoint/2010/main" val="246376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26BB35-C8F7-48C9-8A84-9623E9098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B4F96DD-F864-4066-8197-55DE0FAAD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2209799"/>
          </a:xfrm>
        </p:spPr>
        <p:txBody>
          <a:bodyPr>
            <a:noAutofit/>
          </a:bodyPr>
          <a:lstStyle/>
          <a:p>
            <a:r>
              <a:rPr lang="vi-VN" sz="5400" b="1" dirty="0"/>
              <a:t>MÔI </a:t>
            </a:r>
            <a:r>
              <a:rPr lang="vi-VN" sz="5400" b="1"/>
              <a:t>TRƯỜNG SỐNG VÀ THỨC ĂN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071075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" y="3048000"/>
            <a:ext cx="26193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66" y="0"/>
            <a:ext cx="295246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43" y="3073688"/>
            <a:ext cx="2929223" cy="37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 descr="Bếp Của Cá - Cơm, Mì &amp; Nui Xào - Shop Online ở Quận Gò Vấp, TP. HCM |  Foody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43" y="0"/>
            <a:ext cx="281716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ách nấu cháo tôm thơm ngon đơn giản tại nh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66" y="3048000"/>
            <a:ext cx="328393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0E1DC3-69DC-4570-9F18-3649403EFBBD}"/>
              </a:ext>
            </a:extLst>
          </p:cNvPr>
          <p:cNvSpPr/>
          <p:nvPr/>
        </p:nvSpPr>
        <p:spPr>
          <a:xfrm>
            <a:off x="-136811" y="381000"/>
            <a:ext cx="32787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+mj-cs"/>
              </a:rPr>
              <a:t>LỢI ÍCH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986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25335A-3419-484A-8D92-1AF6B5422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199B8E-AB2E-4DC7-9AE3-CD5AB25A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vi-VN" sz="7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GIÁO DỤC</a:t>
            </a:r>
            <a:endParaRPr lang="en-US" sz="7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1611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F85341-881F-4044-8604-510031CFA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3018"/>
            <a:ext cx="9144000" cy="6881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D21E5D-5A7F-4A6A-A59D-86508790560A}"/>
              </a:ext>
            </a:extLst>
          </p:cNvPr>
          <p:cNvSpPr/>
          <p:nvPr/>
        </p:nvSpPr>
        <p:spPr>
          <a:xfrm>
            <a:off x="2286000" y="1981200"/>
            <a:ext cx="50292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800" b="1" dirty="0">
                <a:solidFill>
                  <a:srgbClr val="C00000"/>
                </a:solidFill>
                <a:ea typeface="+mj-ea"/>
                <a:cs typeface="+mj-cs"/>
              </a:rPr>
              <a:t>LUYỆN TẬP</a:t>
            </a:r>
            <a:endParaRPr lang="en-US" sz="5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6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17EA34-91F6-41DC-B4B9-7DF35C56F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0AF186-0374-4AD2-AC8B-8481C995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r>
              <a:rPr lang="vi-VN" sz="6800" b="1" dirty="0">
                <a:solidFill>
                  <a:srgbClr val="FF0000"/>
                </a:solidFill>
              </a:rPr>
              <a:t>QUAN SÁT CON CÁ</a:t>
            </a:r>
            <a:endParaRPr lang="en-US" sz="6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0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057400"/>
            <a:ext cx="5638800" cy="12954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70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95400" y="22098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93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F39C53-DACF-453C-BEC6-F6720951C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62"/>
            <a:ext cx="107257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" b="89956" l="10000" r="27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82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5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6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236640"/>
            <a:ext cx="7543800" cy="638472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13115" y="2832784"/>
            <a:ext cx="576943" cy="769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75657" y="3166212"/>
            <a:ext cx="489858" cy="672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48542" y="2617918"/>
            <a:ext cx="478972" cy="1494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45329" y="278623"/>
            <a:ext cx="2939144" cy="23392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48542" y="4329701"/>
            <a:ext cx="1200948" cy="1351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67737" y="4395692"/>
            <a:ext cx="1592834" cy="19905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40183" y="4149188"/>
            <a:ext cx="963387" cy="1413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1586" y="1448270"/>
            <a:ext cx="2266151" cy="19171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966859" y="1122363"/>
            <a:ext cx="2090057" cy="47414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8211" t="16526" b="17776"/>
          <a:stretch/>
        </p:blipFill>
        <p:spPr>
          <a:xfrm>
            <a:off x="7075716" y="1311048"/>
            <a:ext cx="1643743" cy="41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62"/>
            <a:ext cx="107257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" b="89956" l="10000" r="27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82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80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11C78-EF00-4004-9301-582F60A3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52600"/>
            <a:ext cx="8229600" cy="23622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MÔI TRƯỜNG SỐNG</a:t>
            </a:r>
            <a:b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 THỨC ĂN CỦA CÁ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367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0D656-1DBD-40B1-A97C-292546911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+mj-ea"/>
                <a:cs typeface="+mj-cs"/>
              </a:rPr>
              <a:t> LỢI ÍCH CỦA CON CÁ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124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0"/>
            <a:ext cx="44958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82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46482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352800"/>
            <a:ext cx="4495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en c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32362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77</Words>
  <Application>Microsoft Office PowerPoint</Application>
  <PresentationFormat>On-screen Show (4:3)</PresentationFormat>
  <Paragraphs>15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Tahoma</vt:lpstr>
      <vt:lpstr>Times New Roman</vt:lpstr>
      <vt:lpstr>Wingdings 3</vt:lpstr>
      <vt:lpstr>Office Theme</vt:lpstr>
      <vt:lpstr>Wisp</vt:lpstr>
      <vt:lpstr>PowerPoint Presentation</vt:lpstr>
      <vt:lpstr>QUAN SÁT CON CÁ</vt:lpstr>
      <vt:lpstr>PowerPoint Presentation</vt:lpstr>
      <vt:lpstr>PowerPoint Presentation</vt:lpstr>
      <vt:lpstr>PowerPoint Presentation</vt:lpstr>
      <vt:lpstr>MÔI TRƯỜNG SỐNG VÀ THỨC ĂN CỦA CÁ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MÔI TRƯỜNG SỐNG VÀ THỨC ĂN</vt:lpstr>
      <vt:lpstr>PowerPoint Presentation</vt:lpstr>
      <vt:lpstr>GIÁO DỤC</vt:lpstr>
      <vt:lpstr>PowerPoint Presentation</vt:lpstr>
      <vt:lpstr>Trò chơi: Bé yêu trổ tài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nguyetque</cp:lastModifiedBy>
  <cp:revision>85</cp:revision>
  <dcterms:created xsi:type="dcterms:W3CDTF">2023-02-26T22:16:48Z</dcterms:created>
  <dcterms:modified xsi:type="dcterms:W3CDTF">2025-05-12T02:55:19Z</dcterms:modified>
</cp:coreProperties>
</file>